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1344" y="15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nl-NL"/>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nl-NL"/>
          </a:p>
        </p:txBody>
      </p:sp>
      <p:sp>
        <p:nvSpPr>
          <p:cNvPr id="4" name="Date Placeholder 3"/>
          <p:cNvSpPr txBox="1">
            <a:spLocks noGrp="1"/>
          </p:cNvSpPr>
          <p:nvPr>
            <p:ph type="dt" sz="half" idx="7"/>
          </p:nvPr>
        </p:nvSpPr>
        <p:spPr/>
        <p:txBody>
          <a:bodyPr/>
          <a:lstStyle>
            <a:lvl1pPr>
              <a:defRPr/>
            </a:lvl1pPr>
          </a:lstStyle>
          <a:p>
            <a:pPr lvl="0"/>
            <a:fld id="{BC55CD6A-8083-4794-A01A-50266081DFCB}" type="datetime1">
              <a:rPr lang="nl-NL"/>
              <a:pPr lvl="0"/>
              <a:t>7-2-2018</a:t>
            </a:fld>
            <a:endParaRPr lang="nl-NL"/>
          </a:p>
        </p:txBody>
      </p:sp>
      <p:sp>
        <p:nvSpPr>
          <p:cNvPr id="5" name="Footer Placeholder 4"/>
          <p:cNvSpPr txBox="1">
            <a:spLocks noGrp="1"/>
          </p:cNvSpPr>
          <p:nvPr>
            <p:ph type="ftr" sz="quarter" idx="9"/>
          </p:nvPr>
        </p:nvSpPr>
        <p:spPr/>
        <p:txBody>
          <a:bodyPr/>
          <a:lstStyle>
            <a:lvl1pPr>
              <a:defRPr/>
            </a:lvl1pPr>
          </a:lstStyle>
          <a:p>
            <a:pPr lvl="0"/>
            <a:endParaRPr lang="nl-NL"/>
          </a:p>
        </p:txBody>
      </p:sp>
      <p:sp>
        <p:nvSpPr>
          <p:cNvPr id="6" name="Slide Number Placeholder 5"/>
          <p:cNvSpPr txBox="1">
            <a:spLocks noGrp="1"/>
          </p:cNvSpPr>
          <p:nvPr>
            <p:ph type="sldNum" sz="quarter" idx="8"/>
          </p:nvPr>
        </p:nvSpPr>
        <p:spPr/>
        <p:txBody>
          <a:bodyPr/>
          <a:lstStyle>
            <a:lvl1pPr>
              <a:defRPr/>
            </a:lvl1pPr>
          </a:lstStyle>
          <a:p>
            <a:pPr lvl="0"/>
            <a:fld id="{60A7D40C-8E8B-4863-8C1E-92C418DFA2B3}" type="slidenum">
              <a:t>‹#›</a:t>
            </a:fld>
            <a:endParaRPr lang="nl-NL"/>
          </a:p>
        </p:txBody>
      </p:sp>
    </p:spTree>
    <p:extLst>
      <p:ext uri="{BB962C8B-B14F-4D97-AF65-F5344CB8AC3E}">
        <p14:creationId xmlns:p14="http://schemas.microsoft.com/office/powerpoint/2010/main" val="37039296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nl-NL"/>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txBox="1">
            <a:spLocks noGrp="1"/>
          </p:cNvSpPr>
          <p:nvPr>
            <p:ph type="dt" sz="half" idx="7"/>
          </p:nvPr>
        </p:nvSpPr>
        <p:spPr/>
        <p:txBody>
          <a:bodyPr/>
          <a:lstStyle>
            <a:lvl1pPr>
              <a:defRPr/>
            </a:lvl1pPr>
          </a:lstStyle>
          <a:p>
            <a:pPr lvl="0"/>
            <a:fld id="{B6A20862-BF4B-4F14-9203-76227D967178}" type="datetime1">
              <a:rPr lang="nl-NL"/>
              <a:pPr lvl="0"/>
              <a:t>7-2-2018</a:t>
            </a:fld>
            <a:endParaRPr lang="nl-NL"/>
          </a:p>
        </p:txBody>
      </p:sp>
      <p:sp>
        <p:nvSpPr>
          <p:cNvPr id="5" name="Footer Placeholder 4"/>
          <p:cNvSpPr txBox="1">
            <a:spLocks noGrp="1"/>
          </p:cNvSpPr>
          <p:nvPr>
            <p:ph type="ftr" sz="quarter" idx="9"/>
          </p:nvPr>
        </p:nvSpPr>
        <p:spPr/>
        <p:txBody>
          <a:bodyPr/>
          <a:lstStyle>
            <a:lvl1pPr>
              <a:defRPr/>
            </a:lvl1pPr>
          </a:lstStyle>
          <a:p>
            <a:pPr lvl="0"/>
            <a:endParaRPr lang="nl-NL"/>
          </a:p>
        </p:txBody>
      </p:sp>
      <p:sp>
        <p:nvSpPr>
          <p:cNvPr id="6" name="Slide Number Placeholder 5"/>
          <p:cNvSpPr txBox="1">
            <a:spLocks noGrp="1"/>
          </p:cNvSpPr>
          <p:nvPr>
            <p:ph type="sldNum" sz="quarter" idx="8"/>
          </p:nvPr>
        </p:nvSpPr>
        <p:spPr/>
        <p:txBody>
          <a:bodyPr/>
          <a:lstStyle>
            <a:lvl1pPr>
              <a:defRPr/>
            </a:lvl1pPr>
          </a:lstStyle>
          <a:p>
            <a:pPr lvl="0"/>
            <a:fld id="{BB29F841-13B9-4E66-A4F9-3C5495F52CFB}" type="slidenum">
              <a:t>‹#›</a:t>
            </a:fld>
            <a:endParaRPr lang="nl-NL"/>
          </a:p>
        </p:txBody>
      </p:sp>
    </p:spTree>
    <p:extLst>
      <p:ext uri="{BB962C8B-B14F-4D97-AF65-F5344CB8AC3E}">
        <p14:creationId xmlns:p14="http://schemas.microsoft.com/office/powerpoint/2010/main" val="3809469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nl-NL"/>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txBox="1">
            <a:spLocks noGrp="1"/>
          </p:cNvSpPr>
          <p:nvPr>
            <p:ph type="dt" sz="half" idx="7"/>
          </p:nvPr>
        </p:nvSpPr>
        <p:spPr/>
        <p:txBody>
          <a:bodyPr/>
          <a:lstStyle>
            <a:lvl1pPr>
              <a:defRPr/>
            </a:lvl1pPr>
          </a:lstStyle>
          <a:p>
            <a:pPr lvl="0"/>
            <a:fld id="{731B7600-A35D-4312-AC57-AA7A53780A6D}" type="datetime1">
              <a:rPr lang="nl-NL"/>
              <a:pPr lvl="0"/>
              <a:t>7-2-2018</a:t>
            </a:fld>
            <a:endParaRPr lang="nl-NL"/>
          </a:p>
        </p:txBody>
      </p:sp>
      <p:sp>
        <p:nvSpPr>
          <p:cNvPr id="5" name="Footer Placeholder 4"/>
          <p:cNvSpPr txBox="1">
            <a:spLocks noGrp="1"/>
          </p:cNvSpPr>
          <p:nvPr>
            <p:ph type="ftr" sz="quarter" idx="9"/>
          </p:nvPr>
        </p:nvSpPr>
        <p:spPr/>
        <p:txBody>
          <a:bodyPr/>
          <a:lstStyle>
            <a:lvl1pPr>
              <a:defRPr/>
            </a:lvl1pPr>
          </a:lstStyle>
          <a:p>
            <a:pPr lvl="0"/>
            <a:endParaRPr lang="nl-NL"/>
          </a:p>
        </p:txBody>
      </p:sp>
      <p:sp>
        <p:nvSpPr>
          <p:cNvPr id="6" name="Slide Number Placeholder 5"/>
          <p:cNvSpPr txBox="1">
            <a:spLocks noGrp="1"/>
          </p:cNvSpPr>
          <p:nvPr>
            <p:ph type="sldNum" sz="quarter" idx="8"/>
          </p:nvPr>
        </p:nvSpPr>
        <p:spPr/>
        <p:txBody>
          <a:bodyPr/>
          <a:lstStyle>
            <a:lvl1pPr>
              <a:defRPr/>
            </a:lvl1pPr>
          </a:lstStyle>
          <a:p>
            <a:pPr lvl="0"/>
            <a:fld id="{8573F649-1879-4597-AEEF-9890C0A73806}" type="slidenum">
              <a:t>‹#›</a:t>
            </a:fld>
            <a:endParaRPr lang="nl-NL"/>
          </a:p>
        </p:txBody>
      </p:sp>
    </p:spTree>
    <p:extLst>
      <p:ext uri="{BB962C8B-B14F-4D97-AF65-F5344CB8AC3E}">
        <p14:creationId xmlns:p14="http://schemas.microsoft.com/office/powerpoint/2010/main" val="3308039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nl-NL"/>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txBox="1">
            <a:spLocks noGrp="1"/>
          </p:cNvSpPr>
          <p:nvPr>
            <p:ph type="dt" sz="half" idx="7"/>
          </p:nvPr>
        </p:nvSpPr>
        <p:spPr/>
        <p:txBody>
          <a:bodyPr/>
          <a:lstStyle>
            <a:lvl1pPr>
              <a:defRPr/>
            </a:lvl1pPr>
          </a:lstStyle>
          <a:p>
            <a:pPr lvl="0"/>
            <a:fld id="{CCE71AE1-FD4A-46D0-BC6A-A1103D393910}" type="datetime1">
              <a:rPr lang="nl-NL"/>
              <a:pPr lvl="0"/>
              <a:t>7-2-2018</a:t>
            </a:fld>
            <a:endParaRPr lang="nl-NL"/>
          </a:p>
        </p:txBody>
      </p:sp>
      <p:sp>
        <p:nvSpPr>
          <p:cNvPr id="5" name="Footer Placeholder 4"/>
          <p:cNvSpPr txBox="1">
            <a:spLocks noGrp="1"/>
          </p:cNvSpPr>
          <p:nvPr>
            <p:ph type="ftr" sz="quarter" idx="9"/>
          </p:nvPr>
        </p:nvSpPr>
        <p:spPr/>
        <p:txBody>
          <a:bodyPr/>
          <a:lstStyle>
            <a:lvl1pPr>
              <a:defRPr/>
            </a:lvl1pPr>
          </a:lstStyle>
          <a:p>
            <a:pPr lvl="0"/>
            <a:endParaRPr lang="nl-NL"/>
          </a:p>
        </p:txBody>
      </p:sp>
      <p:sp>
        <p:nvSpPr>
          <p:cNvPr id="6" name="Slide Number Placeholder 5"/>
          <p:cNvSpPr txBox="1">
            <a:spLocks noGrp="1"/>
          </p:cNvSpPr>
          <p:nvPr>
            <p:ph type="sldNum" sz="quarter" idx="8"/>
          </p:nvPr>
        </p:nvSpPr>
        <p:spPr/>
        <p:txBody>
          <a:bodyPr/>
          <a:lstStyle>
            <a:lvl1pPr>
              <a:defRPr/>
            </a:lvl1pPr>
          </a:lstStyle>
          <a:p>
            <a:pPr lvl="0"/>
            <a:fld id="{450D1FB1-F521-40E9-9C6F-248F5B1436B9}" type="slidenum">
              <a:t>‹#›</a:t>
            </a:fld>
            <a:endParaRPr lang="nl-NL"/>
          </a:p>
        </p:txBody>
      </p:sp>
    </p:spTree>
    <p:extLst>
      <p:ext uri="{BB962C8B-B14F-4D97-AF65-F5344CB8AC3E}">
        <p14:creationId xmlns:p14="http://schemas.microsoft.com/office/powerpoint/2010/main" val="4017223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nl-NL"/>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60E1CA91-CC38-4971-8128-6701291F9FD8}" type="datetime1">
              <a:rPr lang="nl-NL"/>
              <a:pPr lvl="0"/>
              <a:t>7-2-2018</a:t>
            </a:fld>
            <a:endParaRPr lang="nl-NL"/>
          </a:p>
        </p:txBody>
      </p:sp>
      <p:sp>
        <p:nvSpPr>
          <p:cNvPr id="5" name="Footer Placeholder 4"/>
          <p:cNvSpPr txBox="1">
            <a:spLocks noGrp="1"/>
          </p:cNvSpPr>
          <p:nvPr>
            <p:ph type="ftr" sz="quarter" idx="9"/>
          </p:nvPr>
        </p:nvSpPr>
        <p:spPr/>
        <p:txBody>
          <a:bodyPr/>
          <a:lstStyle>
            <a:lvl1pPr>
              <a:defRPr/>
            </a:lvl1pPr>
          </a:lstStyle>
          <a:p>
            <a:pPr lvl="0"/>
            <a:endParaRPr lang="nl-NL"/>
          </a:p>
        </p:txBody>
      </p:sp>
      <p:sp>
        <p:nvSpPr>
          <p:cNvPr id="6" name="Slide Number Placeholder 5"/>
          <p:cNvSpPr txBox="1">
            <a:spLocks noGrp="1"/>
          </p:cNvSpPr>
          <p:nvPr>
            <p:ph type="sldNum" sz="quarter" idx="8"/>
          </p:nvPr>
        </p:nvSpPr>
        <p:spPr/>
        <p:txBody>
          <a:bodyPr/>
          <a:lstStyle>
            <a:lvl1pPr>
              <a:defRPr/>
            </a:lvl1pPr>
          </a:lstStyle>
          <a:p>
            <a:pPr lvl="0"/>
            <a:fld id="{D2D3C66E-91D6-41E4-890F-CCAE3441D1CF}" type="slidenum">
              <a:t>‹#›</a:t>
            </a:fld>
            <a:endParaRPr lang="nl-NL"/>
          </a:p>
        </p:txBody>
      </p:sp>
    </p:spTree>
    <p:extLst>
      <p:ext uri="{BB962C8B-B14F-4D97-AF65-F5344CB8AC3E}">
        <p14:creationId xmlns:p14="http://schemas.microsoft.com/office/powerpoint/2010/main" val="827076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nl-NL"/>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txBox="1">
            <a:spLocks noGrp="1"/>
          </p:cNvSpPr>
          <p:nvPr>
            <p:ph type="dt" sz="half" idx="7"/>
          </p:nvPr>
        </p:nvSpPr>
        <p:spPr/>
        <p:txBody>
          <a:bodyPr/>
          <a:lstStyle>
            <a:lvl1pPr>
              <a:defRPr/>
            </a:lvl1pPr>
          </a:lstStyle>
          <a:p>
            <a:pPr lvl="0"/>
            <a:fld id="{ACB00A74-66BE-4E86-A814-4920831D1722}" type="datetime1">
              <a:rPr lang="nl-NL"/>
              <a:pPr lvl="0"/>
              <a:t>7-2-2018</a:t>
            </a:fld>
            <a:endParaRPr lang="nl-NL"/>
          </a:p>
        </p:txBody>
      </p:sp>
      <p:sp>
        <p:nvSpPr>
          <p:cNvPr id="6" name="Footer Placeholder 5"/>
          <p:cNvSpPr txBox="1">
            <a:spLocks noGrp="1"/>
          </p:cNvSpPr>
          <p:nvPr>
            <p:ph type="ftr" sz="quarter" idx="9"/>
          </p:nvPr>
        </p:nvSpPr>
        <p:spPr/>
        <p:txBody>
          <a:bodyPr/>
          <a:lstStyle>
            <a:lvl1pPr>
              <a:defRPr/>
            </a:lvl1pPr>
          </a:lstStyle>
          <a:p>
            <a:pPr lvl="0"/>
            <a:endParaRPr lang="nl-NL"/>
          </a:p>
        </p:txBody>
      </p:sp>
      <p:sp>
        <p:nvSpPr>
          <p:cNvPr id="7" name="Slide Number Placeholder 6"/>
          <p:cNvSpPr txBox="1">
            <a:spLocks noGrp="1"/>
          </p:cNvSpPr>
          <p:nvPr>
            <p:ph type="sldNum" sz="quarter" idx="8"/>
          </p:nvPr>
        </p:nvSpPr>
        <p:spPr/>
        <p:txBody>
          <a:bodyPr/>
          <a:lstStyle>
            <a:lvl1pPr>
              <a:defRPr/>
            </a:lvl1pPr>
          </a:lstStyle>
          <a:p>
            <a:pPr lvl="0"/>
            <a:fld id="{ADDF61AF-5E40-4D0D-9650-F68F6AEB7BE7}" type="slidenum">
              <a:t>‹#›</a:t>
            </a:fld>
            <a:endParaRPr lang="nl-NL"/>
          </a:p>
        </p:txBody>
      </p:sp>
    </p:spTree>
    <p:extLst>
      <p:ext uri="{BB962C8B-B14F-4D97-AF65-F5344CB8AC3E}">
        <p14:creationId xmlns:p14="http://schemas.microsoft.com/office/powerpoint/2010/main" val="2081003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nl-NL"/>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txBox="1">
            <a:spLocks noGrp="1"/>
          </p:cNvSpPr>
          <p:nvPr>
            <p:ph type="dt" sz="half" idx="7"/>
          </p:nvPr>
        </p:nvSpPr>
        <p:spPr/>
        <p:txBody>
          <a:bodyPr/>
          <a:lstStyle>
            <a:lvl1pPr>
              <a:defRPr/>
            </a:lvl1pPr>
          </a:lstStyle>
          <a:p>
            <a:pPr lvl="0"/>
            <a:fld id="{8998C861-1F38-4829-91F3-D47CD69E6DF7}" type="datetime1">
              <a:rPr lang="nl-NL"/>
              <a:pPr lvl="0"/>
              <a:t>7-2-2018</a:t>
            </a:fld>
            <a:endParaRPr lang="nl-NL"/>
          </a:p>
        </p:txBody>
      </p:sp>
      <p:sp>
        <p:nvSpPr>
          <p:cNvPr id="8" name="Footer Placeholder 7"/>
          <p:cNvSpPr txBox="1">
            <a:spLocks noGrp="1"/>
          </p:cNvSpPr>
          <p:nvPr>
            <p:ph type="ftr" sz="quarter" idx="9"/>
          </p:nvPr>
        </p:nvSpPr>
        <p:spPr/>
        <p:txBody>
          <a:bodyPr/>
          <a:lstStyle>
            <a:lvl1pPr>
              <a:defRPr/>
            </a:lvl1pPr>
          </a:lstStyle>
          <a:p>
            <a:pPr lvl="0"/>
            <a:endParaRPr lang="nl-NL"/>
          </a:p>
        </p:txBody>
      </p:sp>
      <p:sp>
        <p:nvSpPr>
          <p:cNvPr id="9" name="Slide Number Placeholder 8"/>
          <p:cNvSpPr txBox="1">
            <a:spLocks noGrp="1"/>
          </p:cNvSpPr>
          <p:nvPr>
            <p:ph type="sldNum" sz="quarter" idx="8"/>
          </p:nvPr>
        </p:nvSpPr>
        <p:spPr/>
        <p:txBody>
          <a:bodyPr/>
          <a:lstStyle>
            <a:lvl1pPr>
              <a:defRPr/>
            </a:lvl1pPr>
          </a:lstStyle>
          <a:p>
            <a:pPr lvl="0"/>
            <a:fld id="{FDCDEF1A-0791-48DF-94C9-7E35FF9D8620}" type="slidenum">
              <a:t>‹#›</a:t>
            </a:fld>
            <a:endParaRPr lang="nl-NL"/>
          </a:p>
        </p:txBody>
      </p:sp>
    </p:spTree>
    <p:extLst>
      <p:ext uri="{BB962C8B-B14F-4D97-AF65-F5344CB8AC3E}">
        <p14:creationId xmlns:p14="http://schemas.microsoft.com/office/powerpoint/2010/main" val="2259497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nl-NL"/>
          </a:p>
        </p:txBody>
      </p:sp>
      <p:sp>
        <p:nvSpPr>
          <p:cNvPr id="3" name="Date Placeholder 2"/>
          <p:cNvSpPr txBox="1">
            <a:spLocks noGrp="1"/>
          </p:cNvSpPr>
          <p:nvPr>
            <p:ph type="dt" sz="half" idx="7"/>
          </p:nvPr>
        </p:nvSpPr>
        <p:spPr/>
        <p:txBody>
          <a:bodyPr/>
          <a:lstStyle>
            <a:lvl1pPr>
              <a:defRPr/>
            </a:lvl1pPr>
          </a:lstStyle>
          <a:p>
            <a:pPr lvl="0"/>
            <a:fld id="{9D2A835F-21E7-4CE1-BF82-32DFFF3B3C45}" type="datetime1">
              <a:rPr lang="nl-NL"/>
              <a:pPr lvl="0"/>
              <a:t>7-2-2018</a:t>
            </a:fld>
            <a:endParaRPr lang="nl-NL"/>
          </a:p>
        </p:txBody>
      </p:sp>
      <p:sp>
        <p:nvSpPr>
          <p:cNvPr id="4" name="Footer Placeholder 3"/>
          <p:cNvSpPr txBox="1">
            <a:spLocks noGrp="1"/>
          </p:cNvSpPr>
          <p:nvPr>
            <p:ph type="ftr" sz="quarter" idx="9"/>
          </p:nvPr>
        </p:nvSpPr>
        <p:spPr/>
        <p:txBody>
          <a:bodyPr/>
          <a:lstStyle>
            <a:lvl1pPr>
              <a:defRPr/>
            </a:lvl1pPr>
          </a:lstStyle>
          <a:p>
            <a:pPr lvl="0"/>
            <a:endParaRPr lang="nl-NL"/>
          </a:p>
        </p:txBody>
      </p:sp>
      <p:sp>
        <p:nvSpPr>
          <p:cNvPr id="5" name="Slide Number Placeholder 4"/>
          <p:cNvSpPr txBox="1">
            <a:spLocks noGrp="1"/>
          </p:cNvSpPr>
          <p:nvPr>
            <p:ph type="sldNum" sz="quarter" idx="8"/>
          </p:nvPr>
        </p:nvSpPr>
        <p:spPr/>
        <p:txBody>
          <a:bodyPr/>
          <a:lstStyle>
            <a:lvl1pPr>
              <a:defRPr/>
            </a:lvl1pPr>
          </a:lstStyle>
          <a:p>
            <a:pPr lvl="0"/>
            <a:fld id="{F93A2AFE-A20B-44BB-B552-7AE8C6EAFB31}" type="slidenum">
              <a:t>‹#›</a:t>
            </a:fld>
            <a:endParaRPr lang="nl-NL"/>
          </a:p>
        </p:txBody>
      </p:sp>
    </p:spTree>
    <p:extLst>
      <p:ext uri="{BB962C8B-B14F-4D97-AF65-F5344CB8AC3E}">
        <p14:creationId xmlns:p14="http://schemas.microsoft.com/office/powerpoint/2010/main" val="3072203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F9D88437-58BE-47FC-BA18-E0D6734A18E8}" type="datetime1">
              <a:rPr lang="nl-NL"/>
              <a:pPr lvl="0"/>
              <a:t>7-2-2018</a:t>
            </a:fld>
            <a:endParaRPr lang="nl-NL"/>
          </a:p>
        </p:txBody>
      </p:sp>
      <p:sp>
        <p:nvSpPr>
          <p:cNvPr id="3" name="Footer Placeholder 2"/>
          <p:cNvSpPr txBox="1">
            <a:spLocks noGrp="1"/>
          </p:cNvSpPr>
          <p:nvPr>
            <p:ph type="ftr" sz="quarter" idx="9"/>
          </p:nvPr>
        </p:nvSpPr>
        <p:spPr/>
        <p:txBody>
          <a:bodyPr/>
          <a:lstStyle>
            <a:lvl1pPr>
              <a:defRPr/>
            </a:lvl1pPr>
          </a:lstStyle>
          <a:p>
            <a:pPr lvl="0"/>
            <a:endParaRPr lang="nl-NL"/>
          </a:p>
        </p:txBody>
      </p:sp>
      <p:sp>
        <p:nvSpPr>
          <p:cNvPr id="4" name="Slide Number Placeholder 3"/>
          <p:cNvSpPr txBox="1">
            <a:spLocks noGrp="1"/>
          </p:cNvSpPr>
          <p:nvPr>
            <p:ph type="sldNum" sz="quarter" idx="8"/>
          </p:nvPr>
        </p:nvSpPr>
        <p:spPr/>
        <p:txBody>
          <a:bodyPr/>
          <a:lstStyle>
            <a:lvl1pPr>
              <a:defRPr/>
            </a:lvl1pPr>
          </a:lstStyle>
          <a:p>
            <a:pPr lvl="0"/>
            <a:fld id="{57FF60C8-C8E1-4F82-A29A-E291850C8247}" type="slidenum">
              <a:t>‹#›</a:t>
            </a:fld>
            <a:endParaRPr lang="nl-NL"/>
          </a:p>
        </p:txBody>
      </p:sp>
    </p:spTree>
    <p:extLst>
      <p:ext uri="{BB962C8B-B14F-4D97-AF65-F5344CB8AC3E}">
        <p14:creationId xmlns:p14="http://schemas.microsoft.com/office/powerpoint/2010/main" val="1010048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nl-NL"/>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590A6FF7-5278-4EFF-8CBB-F39C18B841B0}" type="datetime1">
              <a:rPr lang="nl-NL"/>
              <a:pPr lvl="0"/>
              <a:t>7-2-2018</a:t>
            </a:fld>
            <a:endParaRPr lang="nl-NL"/>
          </a:p>
        </p:txBody>
      </p:sp>
      <p:sp>
        <p:nvSpPr>
          <p:cNvPr id="6" name="Footer Placeholder 5"/>
          <p:cNvSpPr txBox="1">
            <a:spLocks noGrp="1"/>
          </p:cNvSpPr>
          <p:nvPr>
            <p:ph type="ftr" sz="quarter" idx="9"/>
          </p:nvPr>
        </p:nvSpPr>
        <p:spPr/>
        <p:txBody>
          <a:bodyPr/>
          <a:lstStyle>
            <a:lvl1pPr>
              <a:defRPr/>
            </a:lvl1pPr>
          </a:lstStyle>
          <a:p>
            <a:pPr lvl="0"/>
            <a:endParaRPr lang="nl-NL"/>
          </a:p>
        </p:txBody>
      </p:sp>
      <p:sp>
        <p:nvSpPr>
          <p:cNvPr id="7" name="Slide Number Placeholder 6"/>
          <p:cNvSpPr txBox="1">
            <a:spLocks noGrp="1"/>
          </p:cNvSpPr>
          <p:nvPr>
            <p:ph type="sldNum" sz="quarter" idx="8"/>
          </p:nvPr>
        </p:nvSpPr>
        <p:spPr/>
        <p:txBody>
          <a:bodyPr/>
          <a:lstStyle>
            <a:lvl1pPr>
              <a:defRPr/>
            </a:lvl1pPr>
          </a:lstStyle>
          <a:p>
            <a:pPr lvl="0"/>
            <a:fld id="{4B9C0781-B432-4D98-BFB7-3FAB3A122E22}" type="slidenum">
              <a:t>‹#›</a:t>
            </a:fld>
            <a:endParaRPr lang="nl-NL"/>
          </a:p>
        </p:txBody>
      </p:sp>
    </p:spTree>
    <p:extLst>
      <p:ext uri="{BB962C8B-B14F-4D97-AF65-F5344CB8AC3E}">
        <p14:creationId xmlns:p14="http://schemas.microsoft.com/office/powerpoint/2010/main" val="3134503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nl-NL"/>
          </a:p>
        </p:txBody>
      </p:sp>
      <p:sp>
        <p:nvSpPr>
          <p:cNvPr id="3" name="Picture Placeholder 2"/>
          <p:cNvSpPr txBox="1">
            <a:spLocks noGrp="1"/>
          </p:cNvSpPr>
          <p:nvPr>
            <p:ph type="pic" idx="1"/>
          </p:nvPr>
        </p:nvSpPr>
        <p:spPr>
          <a:xfrm>
            <a:off x="5183184" y="987423"/>
            <a:ext cx="6172200" cy="4873623"/>
          </a:xfrm>
        </p:spPr>
        <p:txBody>
          <a:bodyPr/>
          <a:lstStyle>
            <a:lvl1pPr marL="0" indent="0">
              <a:buNone/>
              <a:defRPr lang="nl-NL" sz="3200"/>
            </a:lvl1pPr>
          </a:lstStyle>
          <a:p>
            <a:pPr lvl="0"/>
            <a:endParaRPr lang="nl-NL"/>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87848BEB-F7F3-413A-9B06-7FD83CE4C8E6}" type="datetime1">
              <a:rPr lang="nl-NL"/>
              <a:pPr lvl="0"/>
              <a:t>7-2-2018</a:t>
            </a:fld>
            <a:endParaRPr lang="nl-NL"/>
          </a:p>
        </p:txBody>
      </p:sp>
      <p:sp>
        <p:nvSpPr>
          <p:cNvPr id="6" name="Footer Placeholder 5"/>
          <p:cNvSpPr txBox="1">
            <a:spLocks noGrp="1"/>
          </p:cNvSpPr>
          <p:nvPr>
            <p:ph type="ftr" sz="quarter" idx="9"/>
          </p:nvPr>
        </p:nvSpPr>
        <p:spPr/>
        <p:txBody>
          <a:bodyPr/>
          <a:lstStyle>
            <a:lvl1pPr>
              <a:defRPr/>
            </a:lvl1pPr>
          </a:lstStyle>
          <a:p>
            <a:pPr lvl="0"/>
            <a:endParaRPr lang="nl-NL"/>
          </a:p>
        </p:txBody>
      </p:sp>
      <p:sp>
        <p:nvSpPr>
          <p:cNvPr id="7" name="Slide Number Placeholder 6"/>
          <p:cNvSpPr txBox="1">
            <a:spLocks noGrp="1"/>
          </p:cNvSpPr>
          <p:nvPr>
            <p:ph type="sldNum" sz="quarter" idx="8"/>
          </p:nvPr>
        </p:nvSpPr>
        <p:spPr/>
        <p:txBody>
          <a:bodyPr/>
          <a:lstStyle>
            <a:lvl1pPr>
              <a:defRPr/>
            </a:lvl1pPr>
          </a:lstStyle>
          <a:p>
            <a:pPr lvl="0"/>
            <a:fld id="{67B22666-8549-4430-AA6E-94016622FBD4}" type="slidenum">
              <a:t>‹#›</a:t>
            </a:fld>
            <a:endParaRPr lang="nl-NL"/>
          </a:p>
        </p:txBody>
      </p:sp>
    </p:spTree>
    <p:extLst>
      <p:ext uri="{BB962C8B-B14F-4D97-AF65-F5344CB8AC3E}">
        <p14:creationId xmlns:p14="http://schemas.microsoft.com/office/powerpoint/2010/main" val="40423383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nl-NL"/>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898989"/>
                </a:solidFill>
                <a:uFillTx/>
                <a:latin typeface="Calibri"/>
              </a:defRPr>
            </a:lvl1pPr>
          </a:lstStyle>
          <a:p>
            <a:pPr lvl="0"/>
            <a:fld id="{B3AD13A7-8129-4A0F-8B85-2354622DEABD}" type="datetime1">
              <a:rPr lang="nl-NL"/>
              <a:pPr lvl="0"/>
              <a:t>7-2-2018</a:t>
            </a:fld>
            <a:endParaRPr lang="nl-NL"/>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nl-NL" sz="1200" b="0" i="0" u="none" strike="noStrike" kern="1200" cap="none" spc="0" baseline="0">
                <a:solidFill>
                  <a:srgbClr val="898989"/>
                </a:solidFill>
                <a:uFillTx/>
                <a:latin typeface="Calibri"/>
              </a:defRPr>
            </a:lvl1pPr>
          </a:lstStyle>
          <a:p>
            <a:pPr lvl="0"/>
            <a:endParaRPr lang="nl-NL"/>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898989"/>
                </a:solidFill>
                <a:uFillTx/>
                <a:latin typeface="Calibri"/>
              </a:defRPr>
            </a:lvl1pPr>
          </a:lstStyle>
          <a:p>
            <a:pPr lvl="0"/>
            <a:fld id="{A83A2012-028D-47D8-BE1B-920D7808B761}" type="slidenum">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 name="Picture 18"/>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p:cNvSpPr txBox="1">
            <a:spLocks noGrp="1"/>
          </p:cNvSpPr>
          <p:nvPr>
            <p:ph type="ctrTitle"/>
          </p:nvPr>
        </p:nvSpPr>
        <p:spPr>
          <a:xfrm>
            <a:off x="5558011" y="2729314"/>
            <a:ext cx="6553203" cy="761483"/>
          </a:xfrm>
        </p:spPr>
        <p:txBody>
          <a:bodyPr anchorCtr="0">
            <a:normAutofit/>
          </a:bodyPr>
          <a:lstStyle/>
          <a:p>
            <a:pPr lvl="0" algn="l"/>
            <a:r>
              <a:rPr lang="nl-NL" sz="4200" b="1" spc="-150" dirty="0" smtClean="0">
                <a:solidFill>
                  <a:srgbClr val="FFC72C"/>
                </a:solidFill>
                <a:latin typeface="Arial" panose="020B0604020202020204" pitchFamily="34" charset="0"/>
                <a:cs typeface="Arial" panose="020B0604020202020204" pitchFamily="34" charset="0"/>
              </a:rPr>
              <a:t>P</a:t>
            </a:r>
            <a:r>
              <a:rPr lang="nl-NL" sz="4200" b="1" spc="-150" dirty="0" smtClean="0">
                <a:solidFill>
                  <a:srgbClr val="3D3D3D"/>
                </a:solidFill>
                <a:latin typeface="Arial" panose="020B0604020202020204" pitchFamily="34" charset="0"/>
                <a:cs typeface="Arial" panose="020B0604020202020204" pitchFamily="34" charset="0"/>
              </a:rPr>
              <a:t>RESENTATION</a:t>
            </a:r>
            <a:endParaRPr lang="nl-NL" sz="4200" b="1" spc="-150" dirty="0">
              <a:solidFill>
                <a:srgbClr val="3D3D3D"/>
              </a:solidFill>
              <a:latin typeface="Arial" panose="020B0604020202020204" pitchFamily="34" charset="0"/>
              <a:cs typeface="Arial" panose="020B0604020202020204" pitchFamily="34" charset="0"/>
            </a:endParaRPr>
          </a:p>
        </p:txBody>
      </p:sp>
      <p:sp>
        <p:nvSpPr>
          <p:cNvPr id="4" name="Subtitle 2"/>
          <p:cNvSpPr txBox="1">
            <a:spLocks noGrp="1"/>
          </p:cNvSpPr>
          <p:nvPr>
            <p:ph type="subTitle" idx="1"/>
          </p:nvPr>
        </p:nvSpPr>
        <p:spPr>
          <a:xfrm>
            <a:off x="5570711" y="3271461"/>
            <a:ext cx="6553203" cy="3018992"/>
          </a:xfrm>
        </p:spPr>
        <p:txBody>
          <a:bodyPr anchorCtr="0">
            <a:normAutofit/>
          </a:bodyPr>
          <a:lstStyle/>
          <a:p>
            <a:pPr lvl="0" algn="l"/>
            <a:r>
              <a:rPr lang="nl-NL" sz="6080" spc="-150" dirty="0">
                <a:solidFill>
                  <a:srgbClr val="3D3D3D"/>
                </a:solidFill>
                <a:latin typeface="Arial" panose="020B0604020202020204" pitchFamily="34" charset="0"/>
                <a:cs typeface="Arial" panose="020B0604020202020204" pitchFamily="34" charset="0"/>
              </a:rPr>
              <a:t>TEMPLATE</a:t>
            </a:r>
          </a:p>
        </p:txBody>
      </p:sp>
      <p:pic>
        <p:nvPicPr>
          <p:cNvPr id="5" name="Picture 3"/>
          <p:cNvPicPr>
            <a:picLocks noChangeAspect="1"/>
          </p:cNvPicPr>
          <p:nvPr/>
        </p:nvPicPr>
        <p:blipFill>
          <a:blip r:embed="rId3"/>
          <a:stretch>
            <a:fillRect/>
          </a:stretch>
        </p:blipFill>
        <p:spPr>
          <a:xfrm>
            <a:off x="2740027" y="2404890"/>
            <a:ext cx="2309984" cy="2309984"/>
          </a:xfrm>
          <a:prstGeom prst="rect">
            <a:avLst/>
          </a:prstGeom>
          <a:noFill/>
          <a:ln cap="flat">
            <a:noFill/>
          </a:ln>
        </p:spPr>
      </p:pic>
      <p:cxnSp>
        <p:nvCxnSpPr>
          <p:cNvPr id="6" name="Straight Connector 8"/>
          <p:cNvCxnSpPr/>
          <p:nvPr/>
        </p:nvCxnSpPr>
        <p:spPr>
          <a:xfrm flipV="1">
            <a:off x="5325703" y="2946763"/>
            <a:ext cx="0" cy="1031507"/>
          </a:xfrm>
          <a:prstGeom prst="straightConnector1">
            <a:avLst/>
          </a:prstGeom>
          <a:noFill/>
          <a:ln w="85725" cap="flat">
            <a:solidFill>
              <a:srgbClr val="004C97"/>
            </a:solidFill>
            <a:prstDash val="solid"/>
            <a:miter/>
          </a:ln>
        </p:spPr>
      </p:cxn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name="Slide3">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txBox="1"/>
          <p:nvPr/>
        </p:nvSpPr>
        <p:spPr>
          <a:xfrm>
            <a:off x="6631247" y="245781"/>
            <a:ext cx="6553203" cy="1189670"/>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4200" b="1" i="0" u="none" strike="noStrike" kern="1200" cap="none" spc="-150" baseline="0" dirty="0">
                <a:solidFill>
                  <a:srgbClr val="FFC72C"/>
                </a:solidFill>
                <a:uFillTx/>
                <a:latin typeface="Arial" panose="020B0604020202020204" pitchFamily="34" charset="0"/>
                <a:cs typeface="Arial" panose="020B0604020202020204" pitchFamily="34" charset="0"/>
              </a:rPr>
              <a:t>C</a:t>
            </a:r>
            <a:r>
              <a:rPr lang="nl-NL" sz="4200" b="1" i="0" u="none" strike="noStrike" kern="1200" cap="none" spc="-150" baseline="0" dirty="0">
                <a:solidFill>
                  <a:srgbClr val="3D3D3D"/>
                </a:solidFill>
                <a:uFillTx/>
                <a:latin typeface="Arial" panose="020B0604020202020204" pitchFamily="34" charset="0"/>
                <a:cs typeface="Arial" panose="020B0604020202020204" pitchFamily="34" charset="0"/>
              </a:rPr>
              <a:t>OMPANY HISTORY</a:t>
            </a:r>
          </a:p>
        </p:txBody>
      </p:sp>
      <p:cxnSp>
        <p:nvCxnSpPr>
          <p:cNvPr id="3" name="Straight Connector 5"/>
          <p:cNvCxnSpPr/>
          <p:nvPr/>
        </p:nvCxnSpPr>
        <p:spPr>
          <a:xfrm>
            <a:off x="6760724" y="1069262"/>
            <a:ext cx="4854102" cy="0"/>
          </a:xfrm>
          <a:prstGeom prst="straightConnector1">
            <a:avLst/>
          </a:prstGeom>
          <a:noFill/>
          <a:ln w="25402" cap="flat">
            <a:solidFill>
              <a:srgbClr val="004C97"/>
            </a:solidFill>
            <a:prstDash val="solid"/>
            <a:miter/>
          </a:ln>
        </p:spPr>
      </p:cxnSp>
      <p:sp>
        <p:nvSpPr>
          <p:cNvPr id="4" name="Title 1"/>
          <p:cNvSpPr txBox="1"/>
          <p:nvPr/>
        </p:nvSpPr>
        <p:spPr>
          <a:xfrm>
            <a:off x="6679455" y="1106096"/>
            <a:ext cx="6671893" cy="367789"/>
          </a:xfrm>
          <a:prstGeom prst="rect">
            <a:avLst/>
          </a:prstGeom>
          <a:noFill/>
          <a:ln cap="flat">
            <a:noFill/>
          </a:ln>
        </p:spPr>
        <p:txBody>
          <a:bodyPr vert="horz" wrap="square" lIns="91440" tIns="45720" rIns="91440" bIns="45720" anchor="ctr" anchorCtr="0" compatLnSpc="1">
            <a:normAutofit fontScale="92500" lnSpcReduction="10000"/>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2400" b="0" i="0" u="none" strike="noStrike" kern="1200" cap="none" spc="-150" baseline="0" dirty="0">
                <a:solidFill>
                  <a:srgbClr val="3D3D3D"/>
                </a:solidFill>
                <a:uFillTx/>
                <a:latin typeface="Arial" panose="020B0604020202020204" pitchFamily="34" charset="0"/>
                <a:cs typeface="Arial" panose="020B0604020202020204" pitchFamily="34" charset="0"/>
              </a:rPr>
              <a:t>WHERE WE COME FROM</a:t>
            </a:r>
          </a:p>
        </p:txBody>
      </p:sp>
      <p:sp>
        <p:nvSpPr>
          <p:cNvPr id="5" name="Rectangle 1"/>
          <p:cNvSpPr/>
          <p:nvPr/>
        </p:nvSpPr>
        <p:spPr>
          <a:xfrm>
            <a:off x="761996" y="3707645"/>
            <a:ext cx="10876806" cy="153792"/>
          </a:xfrm>
          <a:prstGeom prst="rect">
            <a:avLst/>
          </a:prstGeom>
          <a:solidFill>
            <a:srgbClr val="004C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pic>
        <p:nvPicPr>
          <p:cNvPr id="6" name="Picture 3"/>
          <p:cNvPicPr>
            <a:picLocks noChangeAspect="1"/>
          </p:cNvPicPr>
          <p:nvPr/>
        </p:nvPicPr>
        <p:blipFill>
          <a:blip r:embed="rId3"/>
          <a:srcRect l="12429" r="-69"/>
          <a:stretch>
            <a:fillRect/>
          </a:stretch>
        </p:blipFill>
        <p:spPr>
          <a:xfrm>
            <a:off x="761996" y="1917551"/>
            <a:ext cx="2686050" cy="1752886"/>
          </a:xfrm>
          <a:prstGeom prst="rect">
            <a:avLst/>
          </a:prstGeom>
          <a:noFill/>
          <a:ln cap="flat">
            <a:noFill/>
          </a:ln>
        </p:spPr>
      </p:pic>
      <p:pic>
        <p:nvPicPr>
          <p:cNvPr id="7" name="Picture 4"/>
          <p:cNvPicPr>
            <a:picLocks noChangeAspect="1"/>
          </p:cNvPicPr>
          <p:nvPr/>
        </p:nvPicPr>
        <p:blipFill>
          <a:blip r:embed="rId4"/>
          <a:stretch>
            <a:fillRect/>
          </a:stretch>
        </p:blipFill>
        <p:spPr>
          <a:xfrm>
            <a:off x="3466216" y="1908727"/>
            <a:ext cx="2686050" cy="1761710"/>
          </a:xfrm>
          <a:prstGeom prst="rect">
            <a:avLst/>
          </a:prstGeom>
          <a:noFill/>
          <a:ln cap="flat">
            <a:noFill/>
          </a:ln>
        </p:spPr>
      </p:pic>
      <p:pic>
        <p:nvPicPr>
          <p:cNvPr id="8" name="Picture 7"/>
          <p:cNvPicPr>
            <a:picLocks noChangeAspect="1"/>
          </p:cNvPicPr>
          <p:nvPr/>
        </p:nvPicPr>
        <p:blipFill>
          <a:blip r:embed="rId5"/>
          <a:srcRect l="5205" r="12101" b="18654"/>
          <a:stretch>
            <a:fillRect/>
          </a:stretch>
        </p:blipFill>
        <p:spPr>
          <a:xfrm>
            <a:off x="6181682" y="1908718"/>
            <a:ext cx="2688546" cy="1761710"/>
          </a:xfrm>
          <a:prstGeom prst="rect">
            <a:avLst/>
          </a:prstGeom>
          <a:noFill/>
          <a:ln cap="flat">
            <a:noFill/>
          </a:ln>
        </p:spPr>
      </p:pic>
      <p:pic>
        <p:nvPicPr>
          <p:cNvPr id="9" name="Picture 8"/>
          <p:cNvPicPr>
            <a:picLocks noChangeAspect="1"/>
          </p:cNvPicPr>
          <p:nvPr/>
        </p:nvPicPr>
        <p:blipFill>
          <a:blip r:embed="rId6"/>
          <a:srcRect l="298" t="11516" r="298" b="761"/>
          <a:stretch>
            <a:fillRect/>
          </a:stretch>
        </p:blipFill>
        <p:spPr>
          <a:xfrm>
            <a:off x="8901528" y="1908727"/>
            <a:ext cx="2737274" cy="1761710"/>
          </a:xfrm>
          <a:prstGeom prst="rect">
            <a:avLst/>
          </a:prstGeom>
          <a:noFill/>
          <a:ln cap="flat">
            <a:noFill/>
          </a:ln>
        </p:spPr>
      </p:pic>
      <p:sp>
        <p:nvSpPr>
          <p:cNvPr id="10" name="Rectangle 21"/>
          <p:cNvSpPr/>
          <p:nvPr/>
        </p:nvSpPr>
        <p:spPr>
          <a:xfrm>
            <a:off x="3470586" y="4854128"/>
            <a:ext cx="122474" cy="682983"/>
          </a:xfrm>
          <a:prstGeom prst="rect">
            <a:avLst/>
          </a:prstGeom>
          <a:solidFill>
            <a:srgbClr val="FF5E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11" name="TextBox 24"/>
          <p:cNvSpPr txBox="1"/>
          <p:nvPr/>
        </p:nvSpPr>
        <p:spPr>
          <a:xfrm>
            <a:off x="894082" y="4793257"/>
            <a:ext cx="2438403"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Arial" panose="020B0604020202020204" pitchFamily="34" charset="0"/>
                <a:cs typeface="Arial" panose="020B0604020202020204" pitchFamily="34" charset="0"/>
              </a:rPr>
              <a:t>Donec pede justo, fringilla vel,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Arial" panose="020B0604020202020204" pitchFamily="34" charset="0"/>
                <a:cs typeface="Arial" panose="020B0604020202020204" pitchFamily="34" charset="0"/>
              </a:rPr>
              <a:t>aliquet nec, vulputate eget, arcu.</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Arial" panose="020B0604020202020204" pitchFamily="34" charset="0"/>
                <a:cs typeface="Arial" panose="020B0604020202020204" pitchFamily="34" charset="0"/>
              </a:rPr>
              <a:t>In enim justo, rhoncus ut, imperdiet  venenatis vitae, justo.</a:t>
            </a:r>
          </a:p>
        </p:txBody>
      </p:sp>
      <p:sp>
        <p:nvSpPr>
          <p:cNvPr id="12" name="TextBox 25"/>
          <p:cNvSpPr txBox="1"/>
          <p:nvPr/>
        </p:nvSpPr>
        <p:spPr>
          <a:xfrm>
            <a:off x="3611322" y="4793257"/>
            <a:ext cx="2438403"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Arial" panose="020B0604020202020204" pitchFamily="34" charset="0"/>
                <a:cs typeface="Arial" panose="020B0604020202020204" pitchFamily="34" charset="0"/>
              </a:rPr>
              <a:t>Nam pretium turpis et arcu. Duis arcu tortor, suscipit imperdiet nec, imperdiet iaculis, ipsum. Sed aliquam ultrices mauris. </a:t>
            </a:r>
          </a:p>
        </p:txBody>
      </p:sp>
      <p:sp>
        <p:nvSpPr>
          <p:cNvPr id="13" name="Rectangle 27"/>
          <p:cNvSpPr/>
          <p:nvPr/>
        </p:nvSpPr>
        <p:spPr>
          <a:xfrm>
            <a:off x="6186053" y="4854128"/>
            <a:ext cx="122474" cy="682983"/>
          </a:xfrm>
          <a:prstGeom prst="rect">
            <a:avLst/>
          </a:prstGeom>
          <a:solidFill>
            <a:srgbClr val="FF5E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14" name="Rectangle 28"/>
          <p:cNvSpPr/>
          <p:nvPr/>
        </p:nvSpPr>
        <p:spPr>
          <a:xfrm>
            <a:off x="8901528" y="4813575"/>
            <a:ext cx="122474" cy="682983"/>
          </a:xfrm>
          <a:prstGeom prst="rect">
            <a:avLst/>
          </a:prstGeom>
          <a:solidFill>
            <a:srgbClr val="FF5E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15" name="TextBox 30"/>
          <p:cNvSpPr txBox="1"/>
          <p:nvPr/>
        </p:nvSpPr>
        <p:spPr>
          <a:xfrm>
            <a:off x="6306753" y="4793257"/>
            <a:ext cx="2438403"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Arial" panose="020B0604020202020204" pitchFamily="34" charset="0"/>
                <a:cs typeface="Arial" panose="020B0604020202020204" pitchFamily="34" charset="0"/>
              </a:rPr>
              <a:t>Nullam nulla eros, ultricies sit amet, nonummy id, imperdiet feugiat, pede. Sed lectus. Donec mollis hendrerit risus. </a:t>
            </a:r>
          </a:p>
        </p:txBody>
      </p:sp>
      <p:sp>
        <p:nvSpPr>
          <p:cNvPr id="16" name="TextBox 31"/>
          <p:cNvSpPr txBox="1"/>
          <p:nvPr/>
        </p:nvSpPr>
        <p:spPr>
          <a:xfrm>
            <a:off x="9023994" y="4749439"/>
            <a:ext cx="2438403"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Arial" panose="020B0604020202020204" pitchFamily="34" charset="0"/>
                <a:cs typeface="Arial" panose="020B0604020202020204" pitchFamily="34" charset="0"/>
              </a:rPr>
              <a:t>Curabitur ligula sapien, tincidunt non, euismod vitae, posuere imperdiet, leo. Maecenas malesuada. </a:t>
            </a:r>
          </a:p>
        </p:txBody>
      </p:sp>
      <p:sp>
        <p:nvSpPr>
          <p:cNvPr id="17" name="TextBox 32"/>
          <p:cNvSpPr txBox="1"/>
          <p:nvPr/>
        </p:nvSpPr>
        <p:spPr>
          <a:xfrm>
            <a:off x="659593" y="3909599"/>
            <a:ext cx="2432477" cy="276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SansSerif" panose="00000400000000000000" pitchFamily="2" charset="2"/>
              </a:rPr>
              <a:t>1967</a:t>
            </a:r>
          </a:p>
        </p:txBody>
      </p:sp>
      <p:sp>
        <p:nvSpPr>
          <p:cNvPr id="18" name="TextBox 33"/>
          <p:cNvSpPr txBox="1"/>
          <p:nvPr/>
        </p:nvSpPr>
        <p:spPr>
          <a:xfrm>
            <a:off x="3386928" y="3909599"/>
            <a:ext cx="2432477" cy="276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SansSerif" panose="00000400000000000000" pitchFamily="2" charset="2"/>
              </a:rPr>
              <a:t>1989</a:t>
            </a:r>
          </a:p>
        </p:txBody>
      </p:sp>
      <p:sp>
        <p:nvSpPr>
          <p:cNvPr id="19" name="TextBox 34"/>
          <p:cNvSpPr txBox="1"/>
          <p:nvPr/>
        </p:nvSpPr>
        <p:spPr>
          <a:xfrm>
            <a:off x="6073618" y="3909599"/>
            <a:ext cx="2432477" cy="276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SansSerif" panose="00000400000000000000" pitchFamily="2" charset="2"/>
              </a:rPr>
              <a:t>1996</a:t>
            </a:r>
          </a:p>
        </p:txBody>
      </p:sp>
      <p:sp>
        <p:nvSpPr>
          <p:cNvPr id="20" name="TextBox 35"/>
          <p:cNvSpPr txBox="1"/>
          <p:nvPr/>
        </p:nvSpPr>
        <p:spPr>
          <a:xfrm>
            <a:off x="8800944" y="3909599"/>
            <a:ext cx="2432477" cy="276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SansSerif" panose="00000400000000000000" pitchFamily="2" charset="2"/>
              </a:rPr>
              <a:t>2005</a:t>
            </a:r>
          </a:p>
        </p:txBody>
      </p:sp>
      <p:sp>
        <p:nvSpPr>
          <p:cNvPr id="21" name="Rectangle 36"/>
          <p:cNvSpPr/>
          <p:nvPr/>
        </p:nvSpPr>
        <p:spPr>
          <a:xfrm>
            <a:off x="762481" y="4833811"/>
            <a:ext cx="122474" cy="682983"/>
          </a:xfrm>
          <a:prstGeom prst="rect">
            <a:avLst/>
          </a:prstGeom>
          <a:solidFill>
            <a:srgbClr val="FF5E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pic>
        <p:nvPicPr>
          <p:cNvPr id="22" name="Picture 37"/>
          <p:cNvPicPr>
            <a:picLocks noChangeAspect="1"/>
          </p:cNvPicPr>
          <p:nvPr/>
        </p:nvPicPr>
        <p:blipFill>
          <a:blip r:embed="rId7"/>
          <a:stretch>
            <a:fillRect/>
          </a:stretch>
        </p:blipFill>
        <p:spPr>
          <a:xfrm>
            <a:off x="10628281" y="5701027"/>
            <a:ext cx="1078507" cy="1078507"/>
          </a:xfrm>
          <a:prstGeom prst="rect">
            <a:avLst/>
          </a:prstGeom>
          <a:noFill/>
          <a:ln cap="flat">
            <a:noFill/>
          </a:ln>
        </p:spPr>
      </p:pic>
      <p:cxnSp>
        <p:nvCxnSpPr>
          <p:cNvPr id="23" name="Straight Connector 38"/>
          <p:cNvCxnSpPr/>
          <p:nvPr/>
        </p:nvCxnSpPr>
        <p:spPr>
          <a:xfrm>
            <a:off x="538481" y="6499418"/>
            <a:ext cx="11100322" cy="0"/>
          </a:xfrm>
          <a:prstGeom prst="straightConnector1">
            <a:avLst/>
          </a:prstGeom>
          <a:noFill/>
          <a:ln w="25402" cap="flat">
            <a:solidFill>
              <a:srgbClr val="004C97"/>
            </a:solidFill>
            <a:prstDash val="solid"/>
            <a:miter/>
          </a:ln>
        </p:spPr>
      </p:cxnSp>
      <p:sp>
        <p:nvSpPr>
          <p:cNvPr id="24" name="Title 1"/>
          <p:cNvSpPr txBox="1"/>
          <p:nvPr/>
        </p:nvSpPr>
        <p:spPr>
          <a:xfrm>
            <a:off x="438354" y="6529273"/>
            <a:ext cx="6591296" cy="264782"/>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3D3D3D"/>
                </a:solidFill>
                <a:uFillTx/>
                <a:latin typeface="Arial" panose="020B0604020202020204" pitchFamily="34" charset="0"/>
                <a:cs typeface="Arial" panose="020B0604020202020204" pitchFamily="34" charset="0"/>
              </a:rPr>
              <a:t>2018 STINIS HOLDING B.V.</a:t>
            </a: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animBg="1"/>
      <p:bldP spid="11" grpId="0"/>
      <p:bldP spid="12" grpId="0"/>
      <p:bldP spid="13" grpId="0" animBg="1"/>
      <p:bldP spid="14" grpId="0" animBg="1"/>
      <p:bldP spid="15" grpId="0"/>
      <p:bldP spid="16" grpId="0"/>
      <p:bldP spid="17" grpId="0"/>
      <p:bldP spid="18" grpId="0"/>
      <p:bldP spid="19" grpId="0"/>
      <p:bldP spid="20" grpId="0"/>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4">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txBox="1"/>
          <p:nvPr/>
        </p:nvSpPr>
        <p:spPr>
          <a:xfrm>
            <a:off x="0" y="245781"/>
            <a:ext cx="12191996" cy="1189670"/>
          </a:xfrm>
          <a:prstGeom prst="rect">
            <a:avLst/>
          </a:prstGeom>
          <a:noFill/>
          <a:ln cap="flat">
            <a:noFill/>
          </a:ln>
        </p:spPr>
        <p:txBody>
          <a:bodyPr vert="horz" wrap="square" lIns="91440"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4200" b="1" i="0" u="none" strike="noStrike" kern="1200" cap="none" spc="-150" baseline="0" dirty="0">
                <a:solidFill>
                  <a:srgbClr val="FFC72C"/>
                </a:solidFill>
                <a:uFillTx/>
                <a:latin typeface="Arial" panose="020B0604020202020204" pitchFamily="34" charset="0"/>
                <a:cs typeface="Arial" panose="020B0604020202020204" pitchFamily="34" charset="0"/>
              </a:rPr>
              <a:t>S</a:t>
            </a:r>
            <a:r>
              <a:rPr lang="nl-NL" sz="4200" b="1" i="0" u="none" strike="noStrike" kern="1200" cap="none" spc="-150" baseline="0" dirty="0">
                <a:solidFill>
                  <a:srgbClr val="3D3D3D"/>
                </a:solidFill>
                <a:uFillTx/>
                <a:latin typeface="Arial" panose="020B0604020202020204" pitchFamily="34" charset="0"/>
                <a:cs typeface="Arial" panose="020B0604020202020204" pitchFamily="34" charset="0"/>
              </a:rPr>
              <a:t>TINIS AROUND THE WORLD</a:t>
            </a:r>
          </a:p>
        </p:txBody>
      </p:sp>
      <p:sp>
        <p:nvSpPr>
          <p:cNvPr id="4" name="Title 1"/>
          <p:cNvSpPr txBox="1"/>
          <p:nvPr/>
        </p:nvSpPr>
        <p:spPr>
          <a:xfrm>
            <a:off x="2466669" y="966200"/>
            <a:ext cx="9667554" cy="642100"/>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2400" b="0" i="0" u="none" strike="noStrike" kern="1200" cap="none" spc="-150" baseline="0" dirty="0">
                <a:solidFill>
                  <a:srgbClr val="3D3D3D"/>
                </a:solidFill>
                <a:uFillTx/>
                <a:latin typeface="Arial" panose="020B0604020202020204" pitchFamily="34" charset="0"/>
                <a:cs typeface="Arial" panose="020B0604020202020204" pitchFamily="34" charset="0"/>
              </a:rPr>
              <a:t>WHERE YOU CAN FIND US</a:t>
            </a:r>
          </a:p>
        </p:txBody>
      </p:sp>
      <p:cxnSp>
        <p:nvCxnSpPr>
          <p:cNvPr id="3" name="Straight Connector 5"/>
          <p:cNvCxnSpPr/>
          <p:nvPr/>
        </p:nvCxnSpPr>
        <p:spPr>
          <a:xfrm flipV="1">
            <a:off x="2557463" y="1067567"/>
            <a:ext cx="7102103" cy="31406"/>
          </a:xfrm>
          <a:prstGeom prst="straightConnector1">
            <a:avLst/>
          </a:prstGeom>
          <a:noFill/>
          <a:ln w="25402" cap="flat">
            <a:solidFill>
              <a:srgbClr val="004C97"/>
            </a:solidFill>
            <a:prstDash val="solid"/>
            <a:miter/>
          </a:ln>
        </p:spPr>
      </p:cxnSp>
      <p:pic>
        <p:nvPicPr>
          <p:cNvPr id="5" name="Picture 13"/>
          <p:cNvPicPr>
            <a:picLocks noChangeAspect="1"/>
          </p:cNvPicPr>
          <p:nvPr/>
        </p:nvPicPr>
        <p:blipFill>
          <a:blip r:embed="rId3"/>
          <a:stretch>
            <a:fillRect/>
          </a:stretch>
        </p:blipFill>
        <p:spPr>
          <a:xfrm>
            <a:off x="778977" y="2055351"/>
            <a:ext cx="7064544" cy="3671343"/>
          </a:xfrm>
          <a:prstGeom prst="rect">
            <a:avLst/>
          </a:prstGeom>
          <a:noFill/>
          <a:ln cap="flat">
            <a:noFill/>
          </a:ln>
        </p:spPr>
      </p:pic>
      <p:sp>
        <p:nvSpPr>
          <p:cNvPr id="6" name="Oval 14"/>
          <p:cNvSpPr/>
          <p:nvPr/>
        </p:nvSpPr>
        <p:spPr>
          <a:xfrm>
            <a:off x="8910315" y="1681563"/>
            <a:ext cx="264161" cy="2641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4C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7" name="Oval 19"/>
          <p:cNvSpPr/>
          <p:nvPr/>
        </p:nvSpPr>
        <p:spPr>
          <a:xfrm>
            <a:off x="8910315" y="2019788"/>
            <a:ext cx="264161" cy="2641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5E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8" name="Oval 21"/>
          <p:cNvSpPr/>
          <p:nvPr/>
        </p:nvSpPr>
        <p:spPr>
          <a:xfrm>
            <a:off x="8910315" y="2312296"/>
            <a:ext cx="264161" cy="2641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7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9" name="Oval 22"/>
          <p:cNvSpPr/>
          <p:nvPr/>
        </p:nvSpPr>
        <p:spPr>
          <a:xfrm>
            <a:off x="8910315" y="2604803"/>
            <a:ext cx="264161" cy="2641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7E7E7"/>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10" name="Oval 23"/>
          <p:cNvSpPr/>
          <p:nvPr/>
        </p:nvSpPr>
        <p:spPr>
          <a:xfrm>
            <a:off x="4087724" y="3103958"/>
            <a:ext cx="264161" cy="2641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4C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11" name="Oval 24"/>
          <p:cNvSpPr/>
          <p:nvPr/>
        </p:nvSpPr>
        <p:spPr>
          <a:xfrm>
            <a:off x="6116321" y="4424809"/>
            <a:ext cx="264161" cy="2641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5E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12" name="Oval 25"/>
          <p:cNvSpPr/>
          <p:nvPr/>
        </p:nvSpPr>
        <p:spPr>
          <a:xfrm>
            <a:off x="6197602" y="4518909"/>
            <a:ext cx="264161" cy="2641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7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13" name="Oval 26"/>
          <p:cNvSpPr/>
          <p:nvPr/>
        </p:nvSpPr>
        <p:spPr>
          <a:xfrm>
            <a:off x="6289042" y="3306653"/>
            <a:ext cx="264161" cy="2641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7E7E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14" name="Title 1"/>
          <p:cNvSpPr txBox="1"/>
          <p:nvPr/>
        </p:nvSpPr>
        <p:spPr>
          <a:xfrm>
            <a:off x="9174476" y="1632706"/>
            <a:ext cx="3149595" cy="42487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b="0" i="0" u="none" strike="noStrike" kern="1200" cap="none" spc="-150" baseline="0" dirty="0">
                <a:solidFill>
                  <a:srgbClr val="3D3D3D"/>
                </a:solidFill>
                <a:uFillTx/>
                <a:latin typeface="Overpass" pitchFamily="50"/>
                <a:cs typeface="Arial" pitchFamily="34"/>
              </a:rPr>
              <a:t>STINIS HOLLAND</a:t>
            </a:r>
          </a:p>
        </p:txBody>
      </p:sp>
      <p:sp>
        <p:nvSpPr>
          <p:cNvPr id="15" name="Title 1"/>
          <p:cNvSpPr txBox="1"/>
          <p:nvPr/>
        </p:nvSpPr>
        <p:spPr>
          <a:xfrm>
            <a:off x="9174476" y="1944241"/>
            <a:ext cx="3149595" cy="42487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b="0" i="0" u="none" strike="noStrike" kern="1200" cap="none" spc="-150" baseline="0" dirty="0">
                <a:solidFill>
                  <a:srgbClr val="3D3D3D"/>
                </a:solidFill>
                <a:uFillTx/>
                <a:latin typeface="Arial" panose="020B0604020202020204" pitchFamily="34" charset="0"/>
                <a:cs typeface="Arial" panose="020B0604020202020204" pitchFamily="34" charset="0"/>
              </a:rPr>
              <a:t>STINIS MALAYSIA</a:t>
            </a:r>
          </a:p>
        </p:txBody>
      </p:sp>
      <p:sp>
        <p:nvSpPr>
          <p:cNvPr id="16" name="Title 1"/>
          <p:cNvSpPr txBox="1"/>
          <p:nvPr/>
        </p:nvSpPr>
        <p:spPr>
          <a:xfrm>
            <a:off x="9174476" y="2249715"/>
            <a:ext cx="3149595" cy="42487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b="0" i="0" u="none" strike="noStrike" kern="1200" cap="none" spc="-150" baseline="0" dirty="0">
                <a:solidFill>
                  <a:srgbClr val="3D3D3D"/>
                </a:solidFill>
                <a:uFillTx/>
                <a:latin typeface="Arial" panose="020B0604020202020204" pitchFamily="34" charset="0"/>
                <a:cs typeface="Arial" panose="020B0604020202020204" pitchFamily="34" charset="0"/>
              </a:rPr>
              <a:t>STINIS SINGAPORE</a:t>
            </a:r>
          </a:p>
        </p:txBody>
      </p:sp>
      <p:sp>
        <p:nvSpPr>
          <p:cNvPr id="17" name="Title 1"/>
          <p:cNvSpPr txBox="1"/>
          <p:nvPr/>
        </p:nvSpPr>
        <p:spPr>
          <a:xfrm>
            <a:off x="9174476" y="2558718"/>
            <a:ext cx="3149595" cy="424875"/>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b="0" i="0" u="none" strike="noStrike" kern="1200" cap="none" spc="-150" baseline="0" dirty="0">
                <a:solidFill>
                  <a:srgbClr val="3D3D3D"/>
                </a:solidFill>
                <a:uFillTx/>
                <a:latin typeface="Arial" panose="020B0604020202020204" pitchFamily="34" charset="0"/>
                <a:cs typeface="Arial" panose="020B0604020202020204" pitchFamily="34" charset="0"/>
              </a:rPr>
              <a:t>STINIS SHANGHAI</a:t>
            </a:r>
          </a:p>
        </p:txBody>
      </p:sp>
      <p:sp>
        <p:nvSpPr>
          <p:cNvPr id="18" name="TextBox 16"/>
          <p:cNvSpPr txBox="1"/>
          <p:nvPr/>
        </p:nvSpPr>
        <p:spPr>
          <a:xfrm>
            <a:off x="8910315" y="3999421"/>
            <a:ext cx="2865116"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000000"/>
                </a:solidFill>
                <a:uFillTx/>
                <a:latin typeface="Arial" panose="020B0604020202020204" pitchFamily="34" charset="0"/>
                <a:cs typeface="Arial" panose="020B0604020202020204" pitchFamily="34" charset="0"/>
              </a:rPr>
              <a:t>PLACES</a:t>
            </a:r>
          </a:p>
        </p:txBody>
      </p:sp>
      <p:sp>
        <p:nvSpPr>
          <p:cNvPr id="19" name="TextBox 31"/>
          <p:cNvSpPr txBox="1"/>
          <p:nvPr/>
        </p:nvSpPr>
        <p:spPr>
          <a:xfrm>
            <a:off x="8910315" y="4344954"/>
            <a:ext cx="2865116"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Arial" panose="020B0604020202020204" pitchFamily="34" charset="0"/>
                <a:cs typeface="Arial" panose="020B0604020202020204" pitchFamily="34" charset="0"/>
              </a:rPr>
              <a:t>"Sed ut perspiciatis unde omnis iste natus error sit voluptatem accusantium doloremque laudantium, totam rem aperiam, eaque ipsa quae ab illo inventore veritatis et quasi architecto beatae vitae dicta sunt explicabo. </a:t>
            </a:r>
          </a:p>
        </p:txBody>
      </p:sp>
      <p:pic>
        <p:nvPicPr>
          <p:cNvPr id="20" name="Picture 38"/>
          <p:cNvPicPr>
            <a:picLocks noChangeAspect="1"/>
          </p:cNvPicPr>
          <p:nvPr/>
        </p:nvPicPr>
        <p:blipFill>
          <a:blip r:embed="rId4"/>
          <a:stretch>
            <a:fillRect/>
          </a:stretch>
        </p:blipFill>
        <p:spPr>
          <a:xfrm>
            <a:off x="10628281" y="5701027"/>
            <a:ext cx="1078507" cy="1078507"/>
          </a:xfrm>
          <a:prstGeom prst="rect">
            <a:avLst/>
          </a:prstGeom>
          <a:noFill/>
          <a:ln cap="flat">
            <a:noFill/>
          </a:ln>
        </p:spPr>
      </p:pic>
      <p:cxnSp>
        <p:nvCxnSpPr>
          <p:cNvPr id="21" name="Straight Connector 39"/>
          <p:cNvCxnSpPr/>
          <p:nvPr/>
        </p:nvCxnSpPr>
        <p:spPr>
          <a:xfrm>
            <a:off x="538481" y="6499418"/>
            <a:ext cx="11100322" cy="0"/>
          </a:xfrm>
          <a:prstGeom prst="straightConnector1">
            <a:avLst/>
          </a:prstGeom>
          <a:noFill/>
          <a:ln w="25402" cap="flat">
            <a:solidFill>
              <a:srgbClr val="004C97"/>
            </a:solidFill>
            <a:prstDash val="solid"/>
            <a:miter/>
          </a:ln>
        </p:spPr>
      </p:cxnSp>
      <p:sp>
        <p:nvSpPr>
          <p:cNvPr id="22" name="Title 1"/>
          <p:cNvSpPr txBox="1"/>
          <p:nvPr/>
        </p:nvSpPr>
        <p:spPr>
          <a:xfrm>
            <a:off x="438354" y="6529273"/>
            <a:ext cx="6591296" cy="264782"/>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3D3D3D"/>
                </a:solidFill>
                <a:uFillTx/>
                <a:latin typeface="Arial" panose="020B0604020202020204" pitchFamily="34" charset="0"/>
                <a:cs typeface="Arial" panose="020B0604020202020204" pitchFamily="34" charset="0"/>
              </a:rPr>
              <a:t>2018 STINIS HOLDING B.V.</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500"/>
                            </p:stCondLst>
                            <p:childTnLst>
                              <p:par>
                                <p:cTn id="28" presetID="3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 calcmode="lin" valueType="num">
                                      <p:cBhvr>
                                        <p:cTn id="32" dur="500" fill="hold"/>
                                        <p:tgtEl>
                                          <p:spTgt spid="11"/>
                                        </p:tgtEl>
                                        <p:attrNameLst>
                                          <p:attrName>style.rotation</p:attrName>
                                        </p:attrNameLst>
                                      </p:cBhvr>
                                      <p:tavLst>
                                        <p:tav tm="0">
                                          <p:val>
                                            <p:fltVal val="90"/>
                                          </p:val>
                                        </p:tav>
                                        <p:tav tm="100000">
                                          <p:val>
                                            <p:fltVal val="0"/>
                                          </p:val>
                                        </p:tav>
                                      </p:tavLst>
                                    </p:anim>
                                    <p:animEffect transition="in" filter="fade">
                                      <p:cBhvr>
                                        <p:cTn id="33" dur="500"/>
                                        <p:tgtEl>
                                          <p:spTgt spid="11"/>
                                        </p:tgtEl>
                                      </p:cBhvr>
                                    </p:animEffect>
                                  </p:childTnLst>
                                </p:cTn>
                              </p:par>
                            </p:childTnLst>
                          </p:cTn>
                        </p:par>
                        <p:par>
                          <p:cTn id="34" fill="hold">
                            <p:stCondLst>
                              <p:cond delay="3000"/>
                            </p:stCondLst>
                            <p:childTnLst>
                              <p:par>
                                <p:cTn id="35" presetID="31"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par>
                          <p:cTn id="61" fill="hold">
                            <p:stCondLst>
                              <p:cond delay="6000"/>
                            </p:stCondLst>
                            <p:childTnLst>
                              <p:par>
                                <p:cTn id="62" presetID="1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par>
                          <p:cTn id="65" fill="hold">
                            <p:stCondLst>
                              <p:cond delay="6500"/>
                            </p:stCondLst>
                            <p:childTnLst>
                              <p:par>
                                <p:cTn id="66" presetID="10"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par>
                          <p:cTn id="69" fill="hold">
                            <p:stCondLst>
                              <p:cond delay="7000"/>
                            </p:stCondLst>
                            <p:childTnLst>
                              <p:par>
                                <p:cTn id="70" presetID="10"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name="Slide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 r="18762"/>
          <a:stretch>
            <a:fillRect/>
          </a:stretch>
        </p:blipFill>
        <p:spPr>
          <a:xfrm>
            <a:off x="-13158" y="-9528"/>
            <a:ext cx="6607161" cy="6339105"/>
          </a:xfrm>
          <a:prstGeom prst="rect">
            <a:avLst/>
          </a:prstGeom>
          <a:noFill/>
          <a:ln cap="flat">
            <a:noFill/>
          </a:ln>
        </p:spPr>
      </p:pic>
      <p:sp>
        <p:nvSpPr>
          <p:cNvPr id="3" name="Title 1"/>
          <p:cNvSpPr txBox="1"/>
          <p:nvPr/>
        </p:nvSpPr>
        <p:spPr>
          <a:xfrm>
            <a:off x="7309689" y="274356"/>
            <a:ext cx="6553203" cy="1189670"/>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4200" b="1" i="0" u="none" strike="noStrike" kern="1200" cap="none" spc="-150" baseline="0" dirty="0">
                <a:solidFill>
                  <a:srgbClr val="FFC72C"/>
                </a:solidFill>
                <a:uFillTx/>
                <a:latin typeface="Arial" panose="020B0604020202020204" pitchFamily="34" charset="0"/>
                <a:cs typeface="Arial" panose="020B0604020202020204" pitchFamily="34" charset="0"/>
              </a:rPr>
              <a:t>G</a:t>
            </a:r>
            <a:r>
              <a:rPr lang="nl-NL" sz="4200" b="1" i="0" u="none" strike="noStrike" kern="1200" cap="none" spc="-150" baseline="0" dirty="0">
                <a:solidFill>
                  <a:srgbClr val="3D3D3D"/>
                </a:solidFill>
                <a:uFillTx/>
                <a:latin typeface="Arial" panose="020B0604020202020204" pitchFamily="34" charset="0"/>
                <a:cs typeface="Arial" panose="020B0604020202020204" pitchFamily="34" charset="0"/>
              </a:rPr>
              <a:t>RAPHIC CHART</a:t>
            </a:r>
          </a:p>
        </p:txBody>
      </p:sp>
      <p:pic>
        <p:nvPicPr>
          <p:cNvPr id="6" name="Picture 17"/>
          <p:cNvPicPr>
            <a:picLocks noChangeAspect="1"/>
          </p:cNvPicPr>
          <p:nvPr/>
        </p:nvPicPr>
        <p:blipFill>
          <a:blip r:embed="rId4"/>
          <a:stretch>
            <a:fillRect/>
          </a:stretch>
        </p:blipFill>
        <p:spPr>
          <a:xfrm>
            <a:off x="10628281" y="5701027"/>
            <a:ext cx="1078507" cy="1078507"/>
          </a:xfrm>
          <a:prstGeom prst="rect">
            <a:avLst/>
          </a:prstGeom>
          <a:noFill/>
          <a:ln cap="flat">
            <a:noFill/>
          </a:ln>
        </p:spPr>
      </p:pic>
      <p:cxnSp>
        <p:nvCxnSpPr>
          <p:cNvPr id="7" name="Straight Connector 18"/>
          <p:cNvCxnSpPr/>
          <p:nvPr/>
        </p:nvCxnSpPr>
        <p:spPr>
          <a:xfrm>
            <a:off x="538481" y="6499418"/>
            <a:ext cx="11100322" cy="0"/>
          </a:xfrm>
          <a:prstGeom prst="straightConnector1">
            <a:avLst/>
          </a:prstGeom>
          <a:noFill/>
          <a:ln w="25402" cap="flat">
            <a:solidFill>
              <a:srgbClr val="004C97"/>
            </a:solidFill>
            <a:prstDash val="solid"/>
            <a:miter/>
          </a:ln>
        </p:spPr>
      </p:cxnSp>
      <p:sp>
        <p:nvSpPr>
          <p:cNvPr id="8" name="Title 1"/>
          <p:cNvSpPr txBox="1"/>
          <p:nvPr/>
        </p:nvSpPr>
        <p:spPr>
          <a:xfrm>
            <a:off x="438354" y="6529273"/>
            <a:ext cx="6591296" cy="264782"/>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3D3D3D"/>
                </a:solidFill>
                <a:uFillTx/>
                <a:latin typeface="Arial" panose="020B0604020202020204" pitchFamily="34" charset="0"/>
                <a:cs typeface="Arial" panose="020B0604020202020204" pitchFamily="34" charset="0"/>
              </a:rPr>
              <a:t>2018 STINIS HOLDING B.V.</a:t>
            </a:r>
          </a:p>
        </p:txBody>
      </p:sp>
      <p:sp>
        <p:nvSpPr>
          <p:cNvPr id="9" name="TextBox 24"/>
          <p:cNvSpPr txBox="1"/>
          <p:nvPr/>
        </p:nvSpPr>
        <p:spPr>
          <a:xfrm>
            <a:off x="7062039" y="1554342"/>
            <a:ext cx="4576764"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Arial" panose="020B0604020202020204" pitchFamily="34" charset="0"/>
                <a:cs typeface="Arial" panose="020B0604020202020204" pitchFamily="34" charset="0"/>
              </a:rPr>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a:t>
            </a:r>
          </a:p>
        </p:txBody>
      </p:sp>
      <p:sp>
        <p:nvSpPr>
          <p:cNvPr id="10" name="Rectangle 9"/>
          <p:cNvSpPr/>
          <p:nvPr/>
        </p:nvSpPr>
        <p:spPr>
          <a:xfrm>
            <a:off x="4870661" y="-7068"/>
            <a:ext cx="1710046" cy="6339105"/>
          </a:xfrm>
          <a:prstGeom prst="rect">
            <a:avLst/>
          </a:prstGeom>
          <a:solidFill>
            <a:srgbClr val="004C97">
              <a:alpha val="7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cxnSp>
        <p:nvCxnSpPr>
          <p:cNvPr id="11" name="Straight Connector 40"/>
          <p:cNvCxnSpPr/>
          <p:nvPr/>
        </p:nvCxnSpPr>
        <p:spPr>
          <a:xfrm>
            <a:off x="6591626" y="-7479"/>
            <a:ext cx="0" cy="6339104"/>
          </a:xfrm>
          <a:prstGeom prst="straightConnector1">
            <a:avLst/>
          </a:prstGeom>
          <a:noFill/>
          <a:ln w="25402" cap="flat">
            <a:solidFill>
              <a:srgbClr val="FFC72C"/>
            </a:solidFill>
            <a:prstDash val="solid"/>
            <a:miter/>
          </a:ln>
        </p:spPr>
      </p:cxnSp>
      <p:sp>
        <p:nvSpPr>
          <p:cNvPr id="12" name="TextBox 80"/>
          <p:cNvSpPr txBox="1"/>
          <p:nvPr/>
        </p:nvSpPr>
        <p:spPr>
          <a:xfrm>
            <a:off x="7029651" y="2811359"/>
            <a:ext cx="547798" cy="260828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100</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90</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80</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70</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60</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50</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40</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30</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20</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10</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0</a:t>
            </a:r>
          </a:p>
        </p:txBody>
      </p:sp>
      <p:sp>
        <p:nvSpPr>
          <p:cNvPr id="13" name="TextBox 81"/>
          <p:cNvSpPr txBox="1"/>
          <p:nvPr/>
        </p:nvSpPr>
        <p:spPr>
          <a:xfrm>
            <a:off x="7480020" y="5409252"/>
            <a:ext cx="62010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2012</a:t>
            </a:r>
          </a:p>
        </p:txBody>
      </p:sp>
      <p:sp>
        <p:nvSpPr>
          <p:cNvPr id="14" name="TextBox 87"/>
          <p:cNvSpPr txBox="1"/>
          <p:nvPr/>
        </p:nvSpPr>
        <p:spPr>
          <a:xfrm>
            <a:off x="8099782" y="5409242"/>
            <a:ext cx="62010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2013</a:t>
            </a:r>
          </a:p>
        </p:txBody>
      </p:sp>
      <p:sp>
        <p:nvSpPr>
          <p:cNvPr id="15" name="TextBox 88"/>
          <p:cNvSpPr txBox="1"/>
          <p:nvPr/>
        </p:nvSpPr>
        <p:spPr>
          <a:xfrm>
            <a:off x="8719892" y="5409242"/>
            <a:ext cx="62010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2014</a:t>
            </a:r>
          </a:p>
        </p:txBody>
      </p:sp>
      <p:sp>
        <p:nvSpPr>
          <p:cNvPr id="16" name="TextBox 89"/>
          <p:cNvSpPr txBox="1"/>
          <p:nvPr/>
        </p:nvSpPr>
        <p:spPr>
          <a:xfrm>
            <a:off x="9339654" y="5409242"/>
            <a:ext cx="62010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2015</a:t>
            </a:r>
          </a:p>
        </p:txBody>
      </p:sp>
      <p:sp>
        <p:nvSpPr>
          <p:cNvPr id="17" name="TextBox 90"/>
          <p:cNvSpPr txBox="1"/>
          <p:nvPr/>
        </p:nvSpPr>
        <p:spPr>
          <a:xfrm>
            <a:off x="9963787" y="5409242"/>
            <a:ext cx="62010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2016</a:t>
            </a:r>
          </a:p>
        </p:txBody>
      </p:sp>
      <p:sp>
        <p:nvSpPr>
          <p:cNvPr id="18" name="TextBox 91"/>
          <p:cNvSpPr txBox="1"/>
          <p:nvPr/>
        </p:nvSpPr>
        <p:spPr>
          <a:xfrm>
            <a:off x="10573380" y="5409242"/>
            <a:ext cx="62010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2017</a:t>
            </a:r>
          </a:p>
        </p:txBody>
      </p:sp>
      <p:sp>
        <p:nvSpPr>
          <p:cNvPr id="19" name="TextBox 92"/>
          <p:cNvSpPr txBox="1"/>
          <p:nvPr/>
        </p:nvSpPr>
        <p:spPr>
          <a:xfrm>
            <a:off x="11192429" y="5409242"/>
            <a:ext cx="62010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000000"/>
                </a:solidFill>
                <a:uFillTx/>
                <a:latin typeface="Arial" panose="020B0604020202020204" pitchFamily="34" charset="0"/>
                <a:cs typeface="Arial" panose="020B0604020202020204" pitchFamily="34" charset="0"/>
              </a:rPr>
              <a:t>2018</a:t>
            </a:r>
          </a:p>
        </p:txBody>
      </p:sp>
      <p:cxnSp>
        <p:nvCxnSpPr>
          <p:cNvPr id="20" name="Straight Connector 132"/>
          <p:cNvCxnSpPr/>
          <p:nvPr/>
        </p:nvCxnSpPr>
        <p:spPr>
          <a:xfrm flipV="1">
            <a:off x="7742233" y="4052885"/>
            <a:ext cx="1592" cy="1262064"/>
          </a:xfrm>
          <a:prstGeom prst="straightConnector1">
            <a:avLst/>
          </a:prstGeom>
          <a:noFill/>
          <a:ln w="508004" cap="flat">
            <a:solidFill>
              <a:srgbClr val="004C97">
                <a:alpha val="51000"/>
              </a:srgbClr>
            </a:solidFill>
            <a:prstDash val="solid"/>
            <a:miter/>
          </a:ln>
        </p:spPr>
      </p:cxnSp>
      <p:cxnSp>
        <p:nvCxnSpPr>
          <p:cNvPr id="21" name="Straight Connector 138"/>
          <p:cNvCxnSpPr/>
          <p:nvPr/>
        </p:nvCxnSpPr>
        <p:spPr>
          <a:xfrm flipV="1">
            <a:off x="8350355" y="3323770"/>
            <a:ext cx="0" cy="1991179"/>
          </a:xfrm>
          <a:prstGeom prst="straightConnector1">
            <a:avLst/>
          </a:prstGeom>
          <a:noFill/>
          <a:ln w="508004" cap="flat">
            <a:solidFill>
              <a:srgbClr val="004C97">
                <a:alpha val="84000"/>
              </a:srgbClr>
            </a:solidFill>
            <a:prstDash val="solid"/>
            <a:miter/>
          </a:ln>
        </p:spPr>
      </p:cxnSp>
      <p:cxnSp>
        <p:nvCxnSpPr>
          <p:cNvPr id="22" name="Straight Connector 140"/>
          <p:cNvCxnSpPr/>
          <p:nvPr/>
        </p:nvCxnSpPr>
        <p:spPr>
          <a:xfrm flipV="1">
            <a:off x="8966450" y="4876796"/>
            <a:ext cx="0" cy="438153"/>
          </a:xfrm>
          <a:prstGeom prst="straightConnector1">
            <a:avLst/>
          </a:prstGeom>
          <a:noFill/>
          <a:ln w="508004" cap="flat">
            <a:solidFill>
              <a:srgbClr val="004C97">
                <a:alpha val="20000"/>
              </a:srgbClr>
            </a:solidFill>
            <a:prstDash val="solid"/>
            <a:miter/>
          </a:ln>
        </p:spPr>
      </p:cxnSp>
      <p:cxnSp>
        <p:nvCxnSpPr>
          <p:cNvPr id="23" name="Straight Connector 141"/>
          <p:cNvCxnSpPr/>
          <p:nvPr/>
        </p:nvCxnSpPr>
        <p:spPr>
          <a:xfrm flipV="1">
            <a:off x="9577389" y="4513944"/>
            <a:ext cx="0" cy="801005"/>
          </a:xfrm>
          <a:prstGeom prst="straightConnector1">
            <a:avLst/>
          </a:prstGeom>
          <a:noFill/>
          <a:ln w="508004" cap="flat">
            <a:solidFill>
              <a:srgbClr val="004C97">
                <a:alpha val="35000"/>
              </a:srgbClr>
            </a:solidFill>
            <a:prstDash val="solid"/>
            <a:miter/>
          </a:ln>
        </p:spPr>
      </p:cxnSp>
      <p:cxnSp>
        <p:nvCxnSpPr>
          <p:cNvPr id="24" name="Straight Connector 142"/>
          <p:cNvCxnSpPr/>
          <p:nvPr/>
        </p:nvCxnSpPr>
        <p:spPr>
          <a:xfrm flipV="1">
            <a:off x="10196446" y="4151586"/>
            <a:ext cx="0" cy="1163363"/>
          </a:xfrm>
          <a:prstGeom prst="straightConnector1">
            <a:avLst/>
          </a:prstGeom>
          <a:noFill/>
          <a:ln w="508004" cap="flat">
            <a:solidFill>
              <a:srgbClr val="004C97">
                <a:alpha val="50000"/>
              </a:srgbClr>
            </a:solidFill>
            <a:prstDash val="solid"/>
            <a:miter/>
          </a:ln>
        </p:spPr>
      </p:cxnSp>
      <p:cxnSp>
        <p:nvCxnSpPr>
          <p:cNvPr id="25" name="Straight Connector 143"/>
          <p:cNvCxnSpPr/>
          <p:nvPr/>
        </p:nvCxnSpPr>
        <p:spPr>
          <a:xfrm flipV="1">
            <a:off x="10801596" y="4115504"/>
            <a:ext cx="0" cy="1199445"/>
          </a:xfrm>
          <a:prstGeom prst="straightConnector1">
            <a:avLst/>
          </a:prstGeom>
          <a:noFill/>
          <a:ln w="508004" cap="flat">
            <a:solidFill>
              <a:srgbClr val="004C97">
                <a:alpha val="50000"/>
              </a:srgbClr>
            </a:solidFill>
            <a:prstDash val="solid"/>
            <a:miter/>
          </a:ln>
        </p:spPr>
      </p:cxnSp>
      <p:cxnSp>
        <p:nvCxnSpPr>
          <p:cNvPr id="26" name="Straight Connector 147"/>
          <p:cNvCxnSpPr/>
          <p:nvPr/>
        </p:nvCxnSpPr>
        <p:spPr>
          <a:xfrm flipV="1">
            <a:off x="11404625" y="4005940"/>
            <a:ext cx="0" cy="1318510"/>
          </a:xfrm>
          <a:prstGeom prst="straightConnector1">
            <a:avLst/>
          </a:prstGeom>
          <a:noFill/>
          <a:ln w="508004" cap="flat">
            <a:solidFill>
              <a:srgbClr val="004C97">
                <a:alpha val="60000"/>
              </a:srgbClr>
            </a:solidFill>
            <a:prstDash val="solid"/>
            <a:miter/>
          </a:ln>
        </p:spPr>
      </p:cxnSp>
      <p:sp>
        <p:nvSpPr>
          <p:cNvPr id="27" name="TextBox 157"/>
          <p:cNvSpPr txBox="1"/>
          <p:nvPr/>
        </p:nvSpPr>
        <p:spPr>
          <a:xfrm>
            <a:off x="7480020" y="4069080"/>
            <a:ext cx="511460" cy="246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FFFFFF"/>
                </a:solidFill>
                <a:uFillTx/>
                <a:latin typeface="Arial" panose="020B0604020202020204" pitchFamily="34" charset="0"/>
                <a:cs typeface="Arial" panose="020B0604020202020204" pitchFamily="34" charset="0"/>
              </a:rPr>
              <a:t>51</a:t>
            </a:r>
          </a:p>
        </p:txBody>
      </p:sp>
      <p:sp>
        <p:nvSpPr>
          <p:cNvPr id="28" name="TextBox 159"/>
          <p:cNvSpPr txBox="1"/>
          <p:nvPr/>
        </p:nvSpPr>
        <p:spPr>
          <a:xfrm>
            <a:off x="8094634" y="3328169"/>
            <a:ext cx="511460" cy="246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smtClean="0">
                <a:solidFill>
                  <a:srgbClr val="FFFFFF"/>
                </a:solidFill>
                <a:uFillTx/>
                <a:latin typeface="Arial" panose="020B0604020202020204" pitchFamily="34" charset="0"/>
                <a:cs typeface="Arial" panose="020B0604020202020204" pitchFamily="34" charset="0"/>
              </a:rPr>
              <a:t>84</a:t>
            </a:r>
            <a:endParaRPr lang="nl-NL" sz="1000" b="0" i="0" u="none" strike="noStrike" kern="1200" cap="none" spc="0" baseline="0" dirty="0">
              <a:solidFill>
                <a:srgbClr val="FFFFFF"/>
              </a:solidFill>
              <a:uFillTx/>
              <a:latin typeface="Arial" panose="020B0604020202020204" pitchFamily="34" charset="0"/>
              <a:cs typeface="Arial" panose="020B0604020202020204" pitchFamily="34" charset="0"/>
            </a:endParaRPr>
          </a:p>
        </p:txBody>
      </p:sp>
      <p:sp>
        <p:nvSpPr>
          <p:cNvPr id="29" name="TextBox 160"/>
          <p:cNvSpPr txBox="1"/>
          <p:nvPr/>
        </p:nvSpPr>
        <p:spPr>
          <a:xfrm>
            <a:off x="8715484" y="4882795"/>
            <a:ext cx="511460" cy="246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FFFFFF"/>
                </a:solidFill>
                <a:uFillTx/>
                <a:latin typeface="Arial" panose="020B0604020202020204" pitchFamily="34" charset="0"/>
                <a:cs typeface="Arial" panose="020B0604020202020204" pitchFamily="34" charset="0"/>
              </a:rPr>
              <a:t>19</a:t>
            </a:r>
          </a:p>
        </p:txBody>
      </p:sp>
      <p:sp>
        <p:nvSpPr>
          <p:cNvPr id="30" name="TextBox 161"/>
          <p:cNvSpPr txBox="1"/>
          <p:nvPr/>
        </p:nvSpPr>
        <p:spPr>
          <a:xfrm>
            <a:off x="9324081" y="4513944"/>
            <a:ext cx="511460" cy="246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FFFFFF"/>
                </a:solidFill>
                <a:uFillTx/>
                <a:latin typeface="Arial" panose="020B0604020202020204" pitchFamily="34" charset="0"/>
                <a:cs typeface="Arial" panose="020B0604020202020204" pitchFamily="34" charset="0"/>
              </a:rPr>
              <a:t>34</a:t>
            </a:r>
          </a:p>
        </p:txBody>
      </p:sp>
      <p:sp>
        <p:nvSpPr>
          <p:cNvPr id="31" name="TextBox 162"/>
          <p:cNvSpPr txBox="1"/>
          <p:nvPr/>
        </p:nvSpPr>
        <p:spPr>
          <a:xfrm>
            <a:off x="9940716" y="4151586"/>
            <a:ext cx="511460" cy="246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smtClean="0">
                <a:solidFill>
                  <a:srgbClr val="FFFFFF"/>
                </a:solidFill>
                <a:uFillTx/>
                <a:latin typeface="Arial" panose="020B0604020202020204" pitchFamily="34" charset="0"/>
                <a:cs typeface="Arial" panose="020B0604020202020204" pitchFamily="34" charset="0"/>
              </a:rPr>
              <a:t>49</a:t>
            </a:r>
            <a:endParaRPr lang="nl-NL" sz="1000" b="0" i="0" u="none" strike="noStrike" kern="1200" cap="none" spc="0" baseline="0" dirty="0">
              <a:solidFill>
                <a:srgbClr val="FFFFFF"/>
              </a:solidFill>
              <a:uFillTx/>
              <a:latin typeface="Arial" panose="020B0604020202020204" pitchFamily="34" charset="0"/>
              <a:cs typeface="Arial" panose="020B0604020202020204" pitchFamily="34" charset="0"/>
            </a:endParaRPr>
          </a:p>
        </p:txBody>
      </p:sp>
      <p:sp>
        <p:nvSpPr>
          <p:cNvPr id="32" name="TextBox 163"/>
          <p:cNvSpPr txBox="1"/>
          <p:nvPr/>
        </p:nvSpPr>
        <p:spPr>
          <a:xfrm>
            <a:off x="10550639" y="4121923"/>
            <a:ext cx="511460" cy="246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FFFFFF"/>
                </a:solidFill>
                <a:uFillTx/>
                <a:latin typeface="Arial" panose="020B0604020202020204" pitchFamily="34" charset="0"/>
                <a:cs typeface="Arial" panose="020B0604020202020204" pitchFamily="34" charset="0"/>
              </a:rPr>
              <a:t>50</a:t>
            </a:r>
          </a:p>
        </p:txBody>
      </p:sp>
      <p:sp>
        <p:nvSpPr>
          <p:cNvPr id="33" name="TextBox 164"/>
          <p:cNvSpPr txBox="1"/>
          <p:nvPr/>
        </p:nvSpPr>
        <p:spPr>
          <a:xfrm>
            <a:off x="11150851" y="4010018"/>
            <a:ext cx="511460" cy="246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dirty="0">
                <a:solidFill>
                  <a:srgbClr val="FFFFFF"/>
                </a:solidFill>
                <a:uFillTx/>
                <a:latin typeface="Arial" panose="020B0604020202020204" pitchFamily="34" charset="0"/>
                <a:cs typeface="Arial" panose="020B0604020202020204" pitchFamily="34" charset="0"/>
              </a:rPr>
              <a:t>59</a:t>
            </a:r>
          </a:p>
        </p:txBody>
      </p:sp>
      <p:cxnSp>
        <p:nvCxnSpPr>
          <p:cNvPr id="34" name="Straight Connector 5"/>
          <p:cNvCxnSpPr/>
          <p:nvPr/>
        </p:nvCxnSpPr>
        <p:spPr>
          <a:xfrm>
            <a:off x="7429500" y="1091556"/>
            <a:ext cx="4209303" cy="0"/>
          </a:xfrm>
          <a:prstGeom prst="straightConnector1">
            <a:avLst/>
          </a:prstGeom>
          <a:noFill/>
          <a:ln w="25402" cap="flat">
            <a:solidFill>
              <a:srgbClr val="004C97"/>
            </a:solidFill>
            <a:prstDash val="solid"/>
            <a:miter/>
          </a:ln>
        </p:spPr>
      </p:cxnSp>
      <p:sp>
        <p:nvSpPr>
          <p:cNvPr id="41" name="Title 1"/>
          <p:cNvSpPr txBox="1"/>
          <p:nvPr/>
        </p:nvSpPr>
        <p:spPr>
          <a:xfrm>
            <a:off x="7326283" y="959918"/>
            <a:ext cx="3030567" cy="642100"/>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2400" b="0" i="0" u="none" strike="noStrike" kern="1200" cap="none" spc="-150" baseline="0" dirty="0" smtClean="0">
                <a:solidFill>
                  <a:srgbClr val="3D3D3D"/>
                </a:solidFill>
                <a:uFillTx/>
                <a:latin typeface="Arial" panose="020B0604020202020204" pitchFamily="34" charset="0"/>
                <a:cs typeface="Arial" panose="020B0604020202020204" pitchFamily="34" charset="0"/>
              </a:rPr>
              <a:t>OUR RESULTS</a:t>
            </a:r>
            <a:endParaRPr lang="nl-NL" sz="2400" b="0" i="0" u="none" strike="noStrike" kern="1200" cap="none" spc="-150" baseline="0" dirty="0">
              <a:solidFill>
                <a:srgbClr val="3D3D3D"/>
              </a:solidFill>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7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7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7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7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70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1200"/>
                            </p:stCondLst>
                            <p:childTnLst>
                              <p:par>
                                <p:cTn id="36" presetID="22" presetClass="entr" presetSubtype="4"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300"/>
                                        <p:tgtEl>
                                          <p:spTgt spid="20"/>
                                        </p:tgtEl>
                                      </p:cBhvr>
                                    </p:animEffect>
                                  </p:childTnLst>
                                </p:cTn>
                              </p:par>
                              <p:par>
                                <p:cTn id="39" presetID="2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2300"/>
                                        <p:tgtEl>
                                          <p:spTgt spid="21"/>
                                        </p:tgtEl>
                                      </p:cBhvr>
                                    </p:animEffect>
                                  </p:childTnLst>
                                </p:cTn>
                              </p:par>
                              <p:par>
                                <p:cTn id="42" presetID="22" presetClass="entr" presetSubtype="4"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600"/>
                                        <p:tgtEl>
                                          <p:spTgt spid="22"/>
                                        </p:tgtEl>
                                      </p:cBhvr>
                                    </p:animEffect>
                                  </p:childTnLst>
                                </p:cTn>
                              </p:par>
                              <p:par>
                                <p:cTn id="45" presetID="2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900"/>
                                        <p:tgtEl>
                                          <p:spTgt spid="23"/>
                                        </p:tgtEl>
                                      </p:cBhvr>
                                    </p:animEffect>
                                  </p:childTnLst>
                                </p:cTn>
                              </p:par>
                              <p:par>
                                <p:cTn id="48" presetID="22" presetClass="entr" presetSubtype="4"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1600"/>
                                        <p:tgtEl>
                                          <p:spTgt spid="24"/>
                                        </p:tgtEl>
                                      </p:cBhvr>
                                    </p:animEffect>
                                  </p:childTnLst>
                                </p:cTn>
                              </p:par>
                              <p:par>
                                <p:cTn id="51" presetID="2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1800"/>
                                        <p:tgtEl>
                                          <p:spTgt spid="25"/>
                                        </p:tgtEl>
                                      </p:cBhvr>
                                    </p:animEffect>
                                  </p:childTnLst>
                                </p:cTn>
                              </p:par>
                              <p:par>
                                <p:cTn id="54" presetID="22" presetClass="entr" presetSubtype="4"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1900"/>
                                        <p:tgtEl>
                                          <p:spTgt spid="26"/>
                                        </p:tgtEl>
                                      </p:cBhvr>
                                    </p:animEffect>
                                  </p:childTnLst>
                                </p:cTn>
                              </p:par>
                            </p:childTnLst>
                          </p:cTn>
                        </p:par>
                        <p:par>
                          <p:cTn id="57" fill="hold">
                            <p:stCondLst>
                              <p:cond delay="3500"/>
                            </p:stCondLst>
                            <p:childTnLst>
                              <p:par>
                                <p:cTn id="58" presetID="10" presetClass="entr" presetSubtype="0"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par>
                          <p:cTn id="82" fill="hold">
                            <p:stCondLst>
                              <p:cond delay="4000"/>
                            </p:stCondLst>
                            <p:childTnLst>
                              <p:par>
                                <p:cTn id="83" presetID="10" presetClass="entr" presetSubtype="0" fill="hold" grpId="0" nodeType="after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13" grpId="0"/>
      <p:bldP spid="14" grpId="0"/>
      <p:bldP spid="15" grpId="0"/>
      <p:bldP spid="16" grpId="0"/>
      <p:bldP spid="17" grpId="0"/>
      <p:bldP spid="18" grpId="0"/>
      <p:bldP spid="19" grpId="0"/>
      <p:bldP spid="27" grpId="0"/>
      <p:bldP spid="28" grpId="0"/>
      <p:bldP spid="29" grpId="0"/>
      <p:bldP spid="30" grpId="0"/>
      <p:bldP spid="31" grpId="0"/>
      <p:bldP spid="32" grpId="0"/>
      <p:bldP spid="33"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name="Slide6">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txBox="1"/>
          <p:nvPr/>
        </p:nvSpPr>
        <p:spPr>
          <a:xfrm>
            <a:off x="417889" y="249658"/>
            <a:ext cx="6553203" cy="1189670"/>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4200" b="1" i="0" u="none" strike="noStrike" kern="1200" cap="none" spc="-150" baseline="0" dirty="0">
                <a:solidFill>
                  <a:srgbClr val="FFC72C"/>
                </a:solidFill>
                <a:uFillTx/>
                <a:latin typeface="Arial" panose="020B0604020202020204" pitchFamily="34" charset="0"/>
                <a:cs typeface="Arial" panose="020B0604020202020204" pitchFamily="34" charset="0"/>
              </a:rPr>
              <a:t>G</a:t>
            </a:r>
            <a:r>
              <a:rPr lang="nl-NL" sz="4200" b="1" i="0" u="none" strike="noStrike" kern="1200" cap="none" spc="-150" baseline="0" dirty="0">
                <a:solidFill>
                  <a:srgbClr val="3D3D3D"/>
                </a:solidFill>
                <a:uFillTx/>
                <a:latin typeface="Arial" panose="020B0604020202020204" pitchFamily="34" charset="0"/>
                <a:cs typeface="Arial" panose="020B0604020202020204" pitchFamily="34" charset="0"/>
              </a:rPr>
              <a:t>RAPHIC CHART</a:t>
            </a:r>
          </a:p>
        </p:txBody>
      </p:sp>
      <p:cxnSp>
        <p:nvCxnSpPr>
          <p:cNvPr id="3" name="Straight Connector 5"/>
          <p:cNvCxnSpPr/>
          <p:nvPr/>
        </p:nvCxnSpPr>
        <p:spPr>
          <a:xfrm>
            <a:off x="543309" y="1082031"/>
            <a:ext cx="4209666" cy="0"/>
          </a:xfrm>
          <a:prstGeom prst="straightConnector1">
            <a:avLst/>
          </a:prstGeom>
          <a:noFill/>
          <a:ln w="25402" cap="flat">
            <a:solidFill>
              <a:srgbClr val="004C97"/>
            </a:solidFill>
            <a:prstDash val="solid"/>
            <a:miter/>
          </a:ln>
        </p:spPr>
      </p:cxnSp>
      <p:sp>
        <p:nvSpPr>
          <p:cNvPr id="4" name="Title 1"/>
          <p:cNvSpPr txBox="1"/>
          <p:nvPr/>
        </p:nvSpPr>
        <p:spPr>
          <a:xfrm>
            <a:off x="446467" y="959918"/>
            <a:ext cx="6591296" cy="642100"/>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2400" b="0" i="0" u="none" strike="noStrike" kern="1200" cap="none" spc="-150" baseline="0" dirty="0" smtClean="0">
                <a:solidFill>
                  <a:srgbClr val="3D3D3D"/>
                </a:solidFill>
                <a:uFillTx/>
                <a:latin typeface="Arial" panose="020B0604020202020204" pitchFamily="34" charset="0"/>
                <a:cs typeface="Arial" panose="020B0604020202020204" pitchFamily="34" charset="0"/>
              </a:rPr>
              <a:t>WHAT</a:t>
            </a:r>
            <a:r>
              <a:rPr lang="nl-NL" sz="2400" b="0" i="0" u="none" strike="noStrike" kern="1200" cap="none" spc="-150" dirty="0" smtClean="0">
                <a:solidFill>
                  <a:srgbClr val="3D3D3D"/>
                </a:solidFill>
                <a:uFillTx/>
                <a:latin typeface="Arial" panose="020B0604020202020204" pitchFamily="34" charset="0"/>
                <a:cs typeface="Arial" panose="020B0604020202020204" pitchFamily="34" charset="0"/>
              </a:rPr>
              <a:t> IS</a:t>
            </a:r>
            <a:r>
              <a:rPr lang="nl-NL" sz="2400" b="0" i="0" u="none" strike="noStrike" kern="1200" cap="none" spc="-150" baseline="0" dirty="0" smtClean="0">
                <a:solidFill>
                  <a:srgbClr val="3D3D3D"/>
                </a:solidFill>
                <a:uFillTx/>
                <a:latin typeface="Arial" panose="020B0604020202020204" pitchFamily="34" charset="0"/>
                <a:cs typeface="Arial" panose="020B0604020202020204" pitchFamily="34" charset="0"/>
              </a:rPr>
              <a:t> OUR TARGET GROUP</a:t>
            </a:r>
            <a:endParaRPr lang="nl-NL" sz="2400" b="0" i="0" u="none" strike="noStrike" kern="1200" cap="none" spc="-150" baseline="0" dirty="0">
              <a:solidFill>
                <a:srgbClr val="3D3D3D"/>
              </a:solidFill>
              <a:uFillTx/>
              <a:latin typeface="Arial" panose="020B0604020202020204" pitchFamily="34" charset="0"/>
              <a:cs typeface="Arial" panose="020B0604020202020204" pitchFamily="34" charset="0"/>
            </a:endParaRPr>
          </a:p>
        </p:txBody>
      </p:sp>
      <p:pic>
        <p:nvPicPr>
          <p:cNvPr id="5" name="Picture 17"/>
          <p:cNvPicPr>
            <a:picLocks noChangeAspect="1"/>
          </p:cNvPicPr>
          <p:nvPr/>
        </p:nvPicPr>
        <p:blipFill>
          <a:blip r:embed="rId3"/>
          <a:stretch>
            <a:fillRect/>
          </a:stretch>
        </p:blipFill>
        <p:spPr>
          <a:xfrm>
            <a:off x="10628281" y="5701027"/>
            <a:ext cx="1078507" cy="1078507"/>
          </a:xfrm>
          <a:prstGeom prst="rect">
            <a:avLst/>
          </a:prstGeom>
          <a:noFill/>
          <a:ln cap="flat">
            <a:noFill/>
          </a:ln>
        </p:spPr>
      </p:pic>
      <p:cxnSp>
        <p:nvCxnSpPr>
          <p:cNvPr id="6" name="Straight Connector 18"/>
          <p:cNvCxnSpPr/>
          <p:nvPr/>
        </p:nvCxnSpPr>
        <p:spPr>
          <a:xfrm>
            <a:off x="538481" y="6499418"/>
            <a:ext cx="11100322" cy="0"/>
          </a:xfrm>
          <a:prstGeom prst="straightConnector1">
            <a:avLst/>
          </a:prstGeom>
          <a:noFill/>
          <a:ln w="25402" cap="flat">
            <a:solidFill>
              <a:srgbClr val="004C97"/>
            </a:solidFill>
            <a:prstDash val="solid"/>
            <a:miter/>
          </a:ln>
        </p:spPr>
      </p:cxnSp>
      <p:sp>
        <p:nvSpPr>
          <p:cNvPr id="7" name="Title 1"/>
          <p:cNvSpPr txBox="1"/>
          <p:nvPr/>
        </p:nvSpPr>
        <p:spPr>
          <a:xfrm>
            <a:off x="438354" y="6529273"/>
            <a:ext cx="6591296" cy="264782"/>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3D3D3D"/>
                </a:solidFill>
                <a:uFillTx/>
                <a:latin typeface="Arial" panose="020B0604020202020204" pitchFamily="34" charset="0"/>
                <a:cs typeface="Arial" panose="020B0604020202020204" pitchFamily="34" charset="0"/>
              </a:rPr>
              <a:t>2018 STINIS HOLDING B.V.</a:t>
            </a:r>
          </a:p>
        </p:txBody>
      </p:sp>
      <p:sp>
        <p:nvSpPr>
          <p:cNvPr id="8" name="TextBox 24"/>
          <p:cNvSpPr txBox="1"/>
          <p:nvPr/>
        </p:nvSpPr>
        <p:spPr>
          <a:xfrm>
            <a:off x="1879604" y="2156283"/>
            <a:ext cx="2590796"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Arial" panose="020B0604020202020204" pitchFamily="34" charset="0"/>
                <a:cs typeface="Arial" panose="020B0604020202020204" pitchFamily="34" charset="0"/>
              </a:rPr>
              <a:t>Lorem ipsum dolor sit amet, consectetuer adipiscing elit. Aenean commodo ligula eget dolor. Aenean massa. </a:t>
            </a:r>
          </a:p>
        </p:txBody>
      </p:sp>
      <p:sp>
        <p:nvSpPr>
          <p:cNvPr id="9" name="TextBox 159"/>
          <p:cNvSpPr txBox="1"/>
          <p:nvPr/>
        </p:nvSpPr>
        <p:spPr>
          <a:xfrm>
            <a:off x="8094634" y="3328169"/>
            <a:ext cx="511460" cy="246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a:solidFill>
                  <a:srgbClr val="FFFFFF"/>
                </a:solidFill>
                <a:uFillTx/>
                <a:latin typeface="Overpass" pitchFamily="50"/>
              </a:rPr>
              <a:t>84</a:t>
            </a:r>
          </a:p>
        </p:txBody>
      </p:sp>
      <p:pic>
        <p:nvPicPr>
          <p:cNvPr id="10" name="Picture 3"/>
          <p:cNvPicPr>
            <a:picLocks noChangeAspect="1"/>
          </p:cNvPicPr>
          <p:nvPr/>
        </p:nvPicPr>
        <p:blipFill>
          <a:blip r:embed="rId4"/>
          <a:stretch>
            <a:fillRect/>
          </a:stretch>
        </p:blipFill>
        <p:spPr>
          <a:xfrm>
            <a:off x="4602120" y="1280964"/>
            <a:ext cx="7496479" cy="5283238"/>
          </a:xfrm>
          <a:prstGeom prst="rect">
            <a:avLst/>
          </a:prstGeom>
          <a:noFill/>
          <a:ln cap="flat">
            <a:noFill/>
          </a:ln>
        </p:spPr>
      </p:pic>
      <p:pic>
        <p:nvPicPr>
          <p:cNvPr id="11" name="Picture 12"/>
          <p:cNvPicPr>
            <a:picLocks noChangeAspect="1"/>
          </p:cNvPicPr>
          <p:nvPr/>
        </p:nvPicPr>
        <p:blipFill>
          <a:blip r:embed="rId5"/>
          <a:stretch>
            <a:fillRect/>
          </a:stretch>
        </p:blipFill>
        <p:spPr>
          <a:xfrm>
            <a:off x="897803" y="2052389"/>
            <a:ext cx="981800" cy="981800"/>
          </a:xfrm>
          <a:prstGeom prst="rect">
            <a:avLst/>
          </a:prstGeom>
          <a:noFill/>
          <a:ln cap="flat">
            <a:noFill/>
          </a:ln>
        </p:spPr>
      </p:pic>
      <p:pic>
        <p:nvPicPr>
          <p:cNvPr id="12" name="Picture 13"/>
          <p:cNvPicPr>
            <a:picLocks noChangeAspect="1"/>
          </p:cNvPicPr>
          <p:nvPr/>
        </p:nvPicPr>
        <p:blipFill>
          <a:blip r:embed="rId6"/>
          <a:stretch>
            <a:fillRect/>
          </a:stretch>
        </p:blipFill>
        <p:spPr>
          <a:xfrm>
            <a:off x="1007001" y="4314825"/>
            <a:ext cx="763405" cy="763405"/>
          </a:xfrm>
          <a:prstGeom prst="rect">
            <a:avLst/>
          </a:prstGeom>
          <a:noFill/>
          <a:ln cap="flat">
            <a:noFill/>
          </a:ln>
        </p:spPr>
      </p:pic>
      <p:pic>
        <p:nvPicPr>
          <p:cNvPr id="13" name="Picture 14"/>
          <p:cNvPicPr>
            <a:picLocks noChangeAspect="1"/>
          </p:cNvPicPr>
          <p:nvPr/>
        </p:nvPicPr>
        <p:blipFill>
          <a:blip r:embed="rId7"/>
          <a:stretch>
            <a:fillRect/>
          </a:stretch>
        </p:blipFill>
        <p:spPr>
          <a:xfrm>
            <a:off x="1004504" y="3266831"/>
            <a:ext cx="765901" cy="722796"/>
          </a:xfrm>
          <a:prstGeom prst="rect">
            <a:avLst/>
          </a:prstGeom>
          <a:noFill/>
          <a:ln cap="flat">
            <a:noFill/>
          </a:ln>
        </p:spPr>
      </p:pic>
      <p:sp>
        <p:nvSpPr>
          <p:cNvPr id="14" name="TextBox 44"/>
          <p:cNvSpPr txBox="1"/>
          <p:nvPr/>
        </p:nvSpPr>
        <p:spPr>
          <a:xfrm>
            <a:off x="1879604" y="3247784"/>
            <a:ext cx="2590796"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Arial" panose="020B0604020202020204" pitchFamily="34" charset="0"/>
                <a:cs typeface="Arial" panose="020B0604020202020204" pitchFamily="34" charset="0"/>
              </a:rPr>
              <a:t>Etiam rhoncus. Maecenas tempus, tellus eget condimentum rhoncus, sem quam semper libero, sit amet adipiscing sem neque sed </a:t>
            </a:r>
          </a:p>
        </p:txBody>
      </p:sp>
      <p:sp>
        <p:nvSpPr>
          <p:cNvPr id="15" name="TextBox 45"/>
          <p:cNvSpPr txBox="1"/>
          <p:nvPr/>
        </p:nvSpPr>
        <p:spPr>
          <a:xfrm>
            <a:off x="1879604" y="4266261"/>
            <a:ext cx="2590796"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000000"/>
                </a:solidFill>
                <a:uFillTx/>
                <a:latin typeface="Arial" panose="020B0604020202020204" pitchFamily="34" charset="0"/>
                <a:cs typeface="Arial" panose="020B0604020202020204" pitchFamily="34" charset="0"/>
              </a:rPr>
              <a:t>Praesent adipiscing. Phasellus ullamcorper ipsum rutrum nunc. Nunc nonummy metus. Vestibulum volutpat pretium libero. Cras id dui.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name="Slide7">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txBox="1"/>
          <p:nvPr/>
        </p:nvSpPr>
        <p:spPr>
          <a:xfrm>
            <a:off x="417889" y="249658"/>
            <a:ext cx="6553203" cy="1189670"/>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4200" b="1" i="0" u="none" strike="noStrike" kern="1200" cap="none" spc="-150" baseline="0" dirty="0">
                <a:solidFill>
                  <a:srgbClr val="FFC72C"/>
                </a:solidFill>
                <a:uFillTx/>
                <a:latin typeface="Arial" panose="020B0604020202020204" pitchFamily="34" charset="0"/>
                <a:cs typeface="Arial" panose="020B0604020202020204" pitchFamily="34" charset="0"/>
              </a:rPr>
              <a:t>T</a:t>
            </a:r>
            <a:r>
              <a:rPr lang="nl-NL" sz="4200" b="1" i="0" u="none" strike="noStrike" kern="1200" cap="none" spc="-150" baseline="0" dirty="0">
                <a:solidFill>
                  <a:srgbClr val="3D3D3D"/>
                </a:solidFill>
                <a:uFillTx/>
                <a:latin typeface="Arial" panose="020B0604020202020204" pitchFamily="34" charset="0"/>
                <a:cs typeface="Arial" panose="020B0604020202020204" pitchFamily="34" charset="0"/>
              </a:rPr>
              <a:t>EMPLATE SLIDE</a:t>
            </a:r>
          </a:p>
        </p:txBody>
      </p:sp>
      <p:sp>
        <p:nvSpPr>
          <p:cNvPr id="4" name="Title 1"/>
          <p:cNvSpPr txBox="1"/>
          <p:nvPr/>
        </p:nvSpPr>
        <p:spPr>
          <a:xfrm>
            <a:off x="427417" y="959918"/>
            <a:ext cx="6591296" cy="642100"/>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2400" b="0" i="0" u="none" strike="noStrike" kern="1200" cap="none" spc="-150" baseline="0" dirty="0">
                <a:solidFill>
                  <a:srgbClr val="3D3D3D"/>
                </a:solidFill>
                <a:uFillTx/>
                <a:latin typeface="Arial" panose="020B0604020202020204" pitchFamily="34" charset="0"/>
                <a:cs typeface="Arial" panose="020B0604020202020204" pitchFamily="34" charset="0"/>
              </a:rPr>
              <a:t>FILL IT IN YOURSELF</a:t>
            </a:r>
          </a:p>
        </p:txBody>
      </p:sp>
      <p:cxnSp>
        <p:nvCxnSpPr>
          <p:cNvPr id="3" name="Straight Connector 5"/>
          <p:cNvCxnSpPr/>
          <p:nvPr/>
        </p:nvCxnSpPr>
        <p:spPr>
          <a:xfrm flipV="1">
            <a:off x="543309" y="1082438"/>
            <a:ext cx="4247766" cy="1"/>
          </a:xfrm>
          <a:prstGeom prst="straightConnector1">
            <a:avLst/>
          </a:prstGeom>
          <a:noFill/>
          <a:ln w="25402" cap="flat">
            <a:solidFill>
              <a:srgbClr val="004C97"/>
            </a:solidFill>
            <a:prstDash val="solid"/>
            <a:miter/>
          </a:ln>
        </p:spPr>
      </p:cxnSp>
      <p:pic>
        <p:nvPicPr>
          <p:cNvPr id="5" name="Picture 17"/>
          <p:cNvPicPr>
            <a:picLocks noChangeAspect="1"/>
          </p:cNvPicPr>
          <p:nvPr/>
        </p:nvPicPr>
        <p:blipFill>
          <a:blip r:embed="rId3"/>
          <a:stretch>
            <a:fillRect/>
          </a:stretch>
        </p:blipFill>
        <p:spPr>
          <a:xfrm>
            <a:off x="10628281" y="5701027"/>
            <a:ext cx="1078507" cy="1078507"/>
          </a:xfrm>
          <a:prstGeom prst="rect">
            <a:avLst/>
          </a:prstGeom>
          <a:noFill/>
          <a:ln cap="flat">
            <a:noFill/>
          </a:ln>
        </p:spPr>
      </p:pic>
      <p:cxnSp>
        <p:nvCxnSpPr>
          <p:cNvPr id="6" name="Straight Connector 18"/>
          <p:cNvCxnSpPr/>
          <p:nvPr/>
        </p:nvCxnSpPr>
        <p:spPr>
          <a:xfrm>
            <a:off x="538481" y="6499418"/>
            <a:ext cx="11100322" cy="0"/>
          </a:xfrm>
          <a:prstGeom prst="straightConnector1">
            <a:avLst/>
          </a:prstGeom>
          <a:noFill/>
          <a:ln w="25402" cap="flat">
            <a:solidFill>
              <a:srgbClr val="004C97"/>
            </a:solidFill>
            <a:prstDash val="solid"/>
            <a:miter/>
          </a:ln>
        </p:spPr>
      </p:cxnSp>
      <p:sp>
        <p:nvSpPr>
          <p:cNvPr id="7" name="Title 1"/>
          <p:cNvSpPr txBox="1"/>
          <p:nvPr/>
        </p:nvSpPr>
        <p:spPr>
          <a:xfrm>
            <a:off x="438354" y="6529273"/>
            <a:ext cx="6591296" cy="264782"/>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1200" b="0" i="0" u="none" strike="noStrike" kern="1200" cap="none" spc="0" baseline="0" dirty="0">
                <a:solidFill>
                  <a:srgbClr val="3D3D3D"/>
                </a:solidFill>
                <a:uFillTx/>
                <a:latin typeface="Arial" panose="020B0604020202020204" pitchFamily="34" charset="0"/>
                <a:cs typeface="Arial" panose="020B0604020202020204" pitchFamily="34" charset="0"/>
              </a:rPr>
              <a:t>2018 STINIS HOLDING B.V.</a:t>
            </a:r>
          </a:p>
        </p:txBody>
      </p:sp>
      <p:sp>
        <p:nvSpPr>
          <p:cNvPr id="8" name="TextBox 159"/>
          <p:cNvSpPr txBox="1"/>
          <p:nvPr/>
        </p:nvSpPr>
        <p:spPr>
          <a:xfrm>
            <a:off x="8094634" y="3328169"/>
            <a:ext cx="511460" cy="246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000" b="0" i="0" u="none" strike="noStrike" kern="1200" cap="none" spc="0" baseline="0">
                <a:solidFill>
                  <a:srgbClr val="FFFFFF"/>
                </a:solidFill>
                <a:uFillTx/>
                <a:latin typeface="Overpass" pitchFamily="50"/>
              </a:rPr>
              <a:t>84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345</Words>
  <Application>Microsoft Office PowerPoint</Application>
  <PresentationFormat>Widescreen</PresentationFormat>
  <Paragraphs>64</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Overpass</vt:lpstr>
      <vt:lpstr>SansSerif</vt:lpstr>
      <vt:lpstr>Office Theme</vt:lpstr>
      <vt:lpstr>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Rick van Reenen</dc:creator>
  <cp:lastModifiedBy>Rick van Reenen</cp:lastModifiedBy>
  <cp:revision>40</cp:revision>
  <dcterms:created xsi:type="dcterms:W3CDTF">2018-02-07T07:25:28Z</dcterms:created>
  <dcterms:modified xsi:type="dcterms:W3CDTF">2018-02-07T15:36:15Z</dcterms:modified>
</cp:coreProperties>
</file>